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notesMasterIdLst>
    <p:notesMasterId r:id="rId31"/>
  </p:notesMasterIdLst>
  <p:sldIdLst>
    <p:sldId id="257" r:id="rId6"/>
    <p:sldId id="289" r:id="rId7"/>
    <p:sldId id="256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258" r:id="rId20"/>
    <p:sldId id="287" r:id="rId21"/>
    <p:sldId id="286" r:id="rId22"/>
    <p:sldId id="284" r:id="rId23"/>
    <p:sldId id="285" r:id="rId24"/>
    <p:sldId id="260" r:id="rId25"/>
    <p:sldId id="261" r:id="rId26"/>
    <p:sldId id="262" r:id="rId27"/>
    <p:sldId id="263" r:id="rId28"/>
    <p:sldId id="290" r:id="rId29"/>
    <p:sldId id="28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3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F3C3E9-0D27-422A-BA45-05C0491523EA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F0D1794-D5C2-4900-9D30-F77B96DAFA56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gradFill flip="none" rotWithShape="1">
          <a:path path="circle">
            <a:fillToRect l="100000" t="100000"/>
          </a:path>
          <a:tileRect r="-100000" b="-100000"/>
        </a:gradFill>
      </dgm:spPr>
      <dgm:t>
        <a:bodyPr/>
        <a:lstStyle/>
        <a:p>
          <a:pPr algn="l" rtl="0"/>
          <a:r>
            <a:rPr lang="en-GB" dirty="0" smtClean="0"/>
            <a:t>Colin McGinty</a:t>
          </a:r>
        </a:p>
        <a:p>
          <a:pPr algn="l" rtl="0"/>
          <a:r>
            <a:rPr lang="en-GB" dirty="0" smtClean="0"/>
            <a:t>Programme Manager</a:t>
          </a:r>
        </a:p>
        <a:p>
          <a:pPr algn="l" rtl="0"/>
          <a:r>
            <a:rPr lang="en-GB" dirty="0" smtClean="0"/>
            <a:t>Education Policy Team</a:t>
          </a:r>
        </a:p>
        <a:p>
          <a:pPr algn="l" rtl="0"/>
          <a:r>
            <a:rPr lang="en-GB" dirty="0" smtClean="0"/>
            <a:t>c-mcginty@dfid.gov.uk</a:t>
          </a:r>
        </a:p>
        <a:p>
          <a:pPr algn="l" rtl="0"/>
          <a:r>
            <a:rPr lang="en-GB" dirty="0" smtClean="0"/>
            <a:t>01355 84 3559</a:t>
          </a:r>
          <a:endParaRPr lang="en-GB" dirty="0"/>
        </a:p>
      </dgm:t>
    </dgm:pt>
    <dgm:pt modelId="{98B14FC9-2F56-46A5-8A74-3111E6395C67}" type="parTrans" cxnId="{F5346254-F210-4028-BFDB-EBC320A037E6}">
      <dgm:prSet/>
      <dgm:spPr/>
      <dgm:t>
        <a:bodyPr/>
        <a:lstStyle/>
        <a:p>
          <a:endParaRPr lang="en-GB"/>
        </a:p>
      </dgm:t>
    </dgm:pt>
    <dgm:pt modelId="{30460967-9A52-4D4D-8977-11A3DF2C5182}" type="sibTrans" cxnId="{F5346254-F210-4028-BFDB-EBC320A037E6}">
      <dgm:prSet/>
      <dgm:spPr/>
      <dgm:t>
        <a:bodyPr/>
        <a:lstStyle/>
        <a:p>
          <a:endParaRPr lang="en-GB"/>
        </a:p>
      </dgm:t>
    </dgm:pt>
    <dgm:pt modelId="{43D44410-276C-4843-AF92-C6CE1C913FB4}" type="pres">
      <dgm:prSet presAssocID="{69F3C3E9-0D27-422A-BA45-05C0491523E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8B8377C-0A6F-4939-A47D-B9CD1EBD4ABB}" type="pres">
      <dgm:prSet presAssocID="{CF0D1794-D5C2-4900-9D30-F77B96DAFA56}" presName="composite" presStyleCnt="0"/>
      <dgm:spPr/>
    </dgm:pt>
    <dgm:pt modelId="{E03214A2-BDB8-48A1-9FC1-8B697D7A99DF}" type="pres">
      <dgm:prSet presAssocID="{CF0D1794-D5C2-4900-9D30-F77B96DAFA56}" presName="imgShp" presStyleLbl="fgImgPlace1" presStyleIdx="0" presStyleCnt="1" custLinFactNeighborX="-27237" custLinFactNeighborY="296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GB"/>
        </a:p>
      </dgm:t>
    </dgm:pt>
    <dgm:pt modelId="{8AB756BD-116C-4E20-9595-D29D18044B7B}" type="pres">
      <dgm:prSet presAssocID="{CF0D1794-D5C2-4900-9D30-F77B96DAFA56}" presName="txShp" presStyleLbl="node1" presStyleIdx="0" presStyleCnt="1" custScaleX="11466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E11E0F4-AF99-4B6A-ADC7-F89EFA46DD19}" type="presOf" srcId="{CF0D1794-D5C2-4900-9D30-F77B96DAFA56}" destId="{8AB756BD-116C-4E20-9595-D29D18044B7B}" srcOrd="0" destOrd="0" presId="urn:microsoft.com/office/officeart/2005/8/layout/vList3"/>
    <dgm:cxn modelId="{F5346254-F210-4028-BFDB-EBC320A037E6}" srcId="{69F3C3E9-0D27-422A-BA45-05C0491523EA}" destId="{CF0D1794-D5C2-4900-9D30-F77B96DAFA56}" srcOrd="0" destOrd="0" parTransId="{98B14FC9-2F56-46A5-8A74-3111E6395C67}" sibTransId="{30460967-9A52-4D4D-8977-11A3DF2C5182}"/>
    <dgm:cxn modelId="{E26BB726-C840-4E45-94FC-D0BF0A73DA29}" type="presOf" srcId="{69F3C3E9-0D27-422A-BA45-05C0491523EA}" destId="{43D44410-276C-4843-AF92-C6CE1C913FB4}" srcOrd="0" destOrd="0" presId="urn:microsoft.com/office/officeart/2005/8/layout/vList3"/>
    <dgm:cxn modelId="{D0EF9909-B323-4ADA-84A3-7B0A9F95017E}" type="presParOf" srcId="{43D44410-276C-4843-AF92-C6CE1C913FB4}" destId="{48B8377C-0A6F-4939-A47D-B9CD1EBD4ABB}" srcOrd="0" destOrd="0" presId="urn:microsoft.com/office/officeart/2005/8/layout/vList3"/>
    <dgm:cxn modelId="{470B8EB2-130D-4255-B0B8-35363DC0855B}" type="presParOf" srcId="{48B8377C-0A6F-4939-A47D-B9CD1EBD4ABB}" destId="{E03214A2-BDB8-48A1-9FC1-8B697D7A99DF}" srcOrd="0" destOrd="0" presId="urn:microsoft.com/office/officeart/2005/8/layout/vList3"/>
    <dgm:cxn modelId="{9FFC714C-4D67-411B-AB48-E1F0A6FD56E4}" type="presParOf" srcId="{48B8377C-0A6F-4939-A47D-B9CD1EBD4ABB}" destId="{8AB756BD-116C-4E20-9595-D29D18044B7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AD27D91-D600-4106-92E6-970AAF53EA79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EF68AD6-18D1-4947-8A22-D3BA619B52C0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4000" b="1" smtClean="0">
              <a:solidFill>
                <a:schemeClr val="tx1"/>
              </a:solidFill>
            </a:rPr>
            <a:t>System Reform</a:t>
          </a:r>
          <a:endParaRPr lang="en-GB" sz="4000" b="1" dirty="0">
            <a:solidFill>
              <a:schemeClr val="tx1"/>
            </a:solidFill>
          </a:endParaRPr>
        </a:p>
      </dgm:t>
    </dgm:pt>
    <dgm:pt modelId="{A5ED2328-C1D4-4DDD-875B-935BAC9DD7E2}" type="parTrans" cxnId="{5ED60A34-AD16-4805-B97D-14392164D36B}">
      <dgm:prSet/>
      <dgm:spPr/>
      <dgm:t>
        <a:bodyPr/>
        <a:lstStyle/>
        <a:p>
          <a:endParaRPr lang="en-GB"/>
        </a:p>
      </dgm:t>
    </dgm:pt>
    <dgm:pt modelId="{F1415664-358B-4DC2-A41C-F32D67D5EB19}" type="sibTrans" cxnId="{5ED60A34-AD16-4805-B97D-14392164D36B}">
      <dgm:prSet/>
      <dgm:spPr/>
      <dgm:t>
        <a:bodyPr/>
        <a:lstStyle/>
        <a:p>
          <a:endParaRPr lang="en-GB"/>
        </a:p>
      </dgm:t>
    </dgm:pt>
    <dgm:pt modelId="{9311DA29-1C52-4F6D-B326-EEAC82A08AF7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1800" dirty="0" smtClean="0">
              <a:solidFill>
                <a:schemeClr val="tx1"/>
              </a:solidFill>
            </a:rPr>
            <a:t>85% of funds</a:t>
          </a:r>
          <a:endParaRPr lang="en-GB" sz="1800" dirty="0">
            <a:solidFill>
              <a:schemeClr val="tx1"/>
            </a:solidFill>
          </a:endParaRPr>
        </a:p>
      </dgm:t>
    </dgm:pt>
    <dgm:pt modelId="{7B57155A-19AC-4951-B363-0B52BE77553C}" type="parTrans" cxnId="{638A5792-7293-42D9-87BF-8BDE1B12FA4D}">
      <dgm:prSet/>
      <dgm:spPr/>
      <dgm:t>
        <a:bodyPr/>
        <a:lstStyle/>
        <a:p>
          <a:endParaRPr lang="en-GB"/>
        </a:p>
      </dgm:t>
    </dgm:pt>
    <dgm:pt modelId="{76BE09C9-1401-4229-A9BE-05C437E4C1B0}" type="sibTrans" cxnId="{638A5792-7293-42D9-87BF-8BDE1B12FA4D}">
      <dgm:prSet/>
      <dgm:spPr/>
      <dgm:t>
        <a:bodyPr/>
        <a:lstStyle/>
        <a:p>
          <a:endParaRPr lang="en-GB"/>
        </a:p>
      </dgm:t>
    </dgm:pt>
    <dgm:pt modelId="{66742B1A-3F72-4E40-9F4D-3B60FACC18F6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4000" b="1" smtClean="0">
              <a:solidFill>
                <a:schemeClr val="tx1"/>
              </a:solidFill>
            </a:rPr>
            <a:t>India</a:t>
          </a:r>
          <a:endParaRPr lang="en-GB" sz="4000" b="1" dirty="0">
            <a:solidFill>
              <a:schemeClr val="tx1"/>
            </a:solidFill>
          </a:endParaRPr>
        </a:p>
      </dgm:t>
    </dgm:pt>
    <dgm:pt modelId="{D494653D-9F57-4961-93D6-7BBFB9E4C311}" type="parTrans" cxnId="{D2669EFE-F3F3-42FC-A358-98F5D70B64D6}">
      <dgm:prSet/>
      <dgm:spPr/>
      <dgm:t>
        <a:bodyPr/>
        <a:lstStyle/>
        <a:p>
          <a:endParaRPr lang="en-GB"/>
        </a:p>
      </dgm:t>
    </dgm:pt>
    <dgm:pt modelId="{E2C72D0B-6172-4B5C-8840-FED12EF1AA39}" type="sibTrans" cxnId="{D2669EFE-F3F3-42FC-A358-98F5D70B64D6}">
      <dgm:prSet/>
      <dgm:spPr/>
      <dgm:t>
        <a:bodyPr/>
        <a:lstStyle/>
        <a:p>
          <a:endParaRPr lang="en-GB"/>
        </a:p>
      </dgm:t>
    </dgm:pt>
    <dgm:pt modelId="{8978A80A-628F-4307-9587-AD17CEDA4A45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1800" dirty="0" smtClean="0">
              <a:solidFill>
                <a:schemeClr val="tx1"/>
              </a:solidFill>
            </a:rPr>
            <a:t>15% of funds</a:t>
          </a:r>
          <a:endParaRPr lang="en-GB" sz="1800" dirty="0">
            <a:solidFill>
              <a:schemeClr val="tx1"/>
            </a:solidFill>
          </a:endParaRPr>
        </a:p>
      </dgm:t>
    </dgm:pt>
    <dgm:pt modelId="{F2100F4C-6408-4E51-9D43-31C3D0150061}" type="parTrans" cxnId="{07AC3463-EA39-406F-B42E-7A408D0DFB2D}">
      <dgm:prSet/>
      <dgm:spPr/>
      <dgm:t>
        <a:bodyPr/>
        <a:lstStyle/>
        <a:p>
          <a:endParaRPr lang="en-GB"/>
        </a:p>
      </dgm:t>
    </dgm:pt>
    <dgm:pt modelId="{594A38CD-528B-422F-8210-9B8CA7311E1D}" type="sibTrans" cxnId="{07AC3463-EA39-406F-B42E-7A408D0DFB2D}">
      <dgm:prSet/>
      <dgm:spPr/>
      <dgm:t>
        <a:bodyPr/>
        <a:lstStyle/>
        <a:p>
          <a:endParaRPr lang="en-GB"/>
        </a:p>
      </dgm:t>
    </dgm:pt>
    <dgm:pt modelId="{D9237069-8995-4102-A908-22707BDD29DB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1800" dirty="0" smtClean="0">
              <a:solidFill>
                <a:schemeClr val="tx1"/>
              </a:solidFill>
            </a:rPr>
            <a:t>£500k-£1m, up to 5 years</a:t>
          </a:r>
          <a:endParaRPr lang="en-GB" sz="1800" dirty="0">
            <a:solidFill>
              <a:schemeClr val="tx1"/>
            </a:solidFill>
          </a:endParaRPr>
        </a:p>
      </dgm:t>
    </dgm:pt>
    <dgm:pt modelId="{D4FAD2EE-14C9-41CA-A46D-5DEBD9B3A677}" type="parTrans" cxnId="{0A56DF24-A562-4D82-A7FD-F99E35C7485C}">
      <dgm:prSet/>
      <dgm:spPr/>
      <dgm:t>
        <a:bodyPr/>
        <a:lstStyle/>
        <a:p>
          <a:endParaRPr lang="en-GB"/>
        </a:p>
      </dgm:t>
    </dgm:pt>
    <dgm:pt modelId="{A6D5F52A-33DE-4B2B-9DEE-4A93D06B80AF}" type="sibTrans" cxnId="{0A56DF24-A562-4D82-A7FD-F99E35C7485C}">
      <dgm:prSet/>
      <dgm:spPr/>
      <dgm:t>
        <a:bodyPr/>
        <a:lstStyle/>
        <a:p>
          <a:endParaRPr lang="en-GB"/>
        </a:p>
      </dgm:t>
    </dgm:pt>
    <dgm:pt modelId="{D69E5B5C-6D91-4C05-9E9B-CD308C1C16AF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1800" dirty="0" smtClean="0">
              <a:solidFill>
                <a:schemeClr val="tx1"/>
              </a:solidFill>
            </a:rPr>
            <a:t>£1m-£5m, up to 5 years</a:t>
          </a:r>
          <a:endParaRPr lang="en-GB" sz="1800" dirty="0">
            <a:solidFill>
              <a:schemeClr val="tx1"/>
            </a:solidFill>
          </a:endParaRPr>
        </a:p>
      </dgm:t>
    </dgm:pt>
    <dgm:pt modelId="{69BA5441-5F16-419C-A41C-EF893369F27D}" type="parTrans" cxnId="{414C444A-20BF-4081-B388-06B87DB703FA}">
      <dgm:prSet/>
      <dgm:spPr/>
      <dgm:t>
        <a:bodyPr/>
        <a:lstStyle/>
        <a:p>
          <a:endParaRPr lang="en-GB"/>
        </a:p>
      </dgm:t>
    </dgm:pt>
    <dgm:pt modelId="{01C1897E-2EE4-43DA-9427-3DE053A51005}" type="sibTrans" cxnId="{414C444A-20BF-4081-B388-06B87DB703FA}">
      <dgm:prSet/>
      <dgm:spPr/>
      <dgm:t>
        <a:bodyPr/>
        <a:lstStyle/>
        <a:p>
          <a:endParaRPr lang="en-GB"/>
        </a:p>
      </dgm:t>
    </dgm:pt>
    <dgm:pt modelId="{7068509D-AD5E-47E9-BF53-8091DD4DE48C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1800" smtClean="0">
              <a:solidFill>
                <a:schemeClr val="tx1"/>
              </a:solidFill>
            </a:rPr>
            <a:t>Tied to specific reform agendas</a:t>
          </a:r>
          <a:endParaRPr lang="en-GB" sz="1800" dirty="0">
            <a:solidFill>
              <a:schemeClr val="tx1"/>
            </a:solidFill>
          </a:endParaRPr>
        </a:p>
      </dgm:t>
    </dgm:pt>
    <dgm:pt modelId="{E652DA17-7C23-47B9-8113-477D16560D96}" type="parTrans" cxnId="{16A56713-D255-4EA0-9954-64AF80B8F839}">
      <dgm:prSet/>
      <dgm:spPr/>
      <dgm:t>
        <a:bodyPr/>
        <a:lstStyle/>
        <a:p>
          <a:endParaRPr lang="en-GB"/>
        </a:p>
      </dgm:t>
    </dgm:pt>
    <dgm:pt modelId="{2C184636-30F9-43C6-8F07-96951A865CFA}" type="sibTrans" cxnId="{16A56713-D255-4EA0-9954-64AF80B8F839}">
      <dgm:prSet/>
      <dgm:spPr/>
      <dgm:t>
        <a:bodyPr/>
        <a:lstStyle/>
        <a:p>
          <a:endParaRPr lang="en-GB"/>
        </a:p>
      </dgm:t>
    </dgm:pt>
    <dgm:pt modelId="{F25D2064-23B8-4500-BAC6-E8B5A7DE32CD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1800" dirty="0" smtClean="0">
              <a:solidFill>
                <a:schemeClr val="tx1"/>
              </a:solidFill>
            </a:rPr>
            <a:t>Linked to policy making and economic transformation </a:t>
          </a:r>
          <a:endParaRPr lang="en-GB" sz="1800" dirty="0">
            <a:solidFill>
              <a:schemeClr val="tx1"/>
            </a:solidFill>
          </a:endParaRPr>
        </a:p>
      </dgm:t>
    </dgm:pt>
    <dgm:pt modelId="{67F2EBC2-ED2F-4A25-B35C-2B3E663DD6A6}" type="parTrans" cxnId="{955FAF10-C89F-4BB6-A80E-3111EC43EBB9}">
      <dgm:prSet/>
      <dgm:spPr/>
      <dgm:t>
        <a:bodyPr/>
        <a:lstStyle/>
        <a:p>
          <a:endParaRPr lang="en-GB"/>
        </a:p>
      </dgm:t>
    </dgm:pt>
    <dgm:pt modelId="{F4C6ED56-379D-4AE7-B103-D0B215881A04}" type="sibTrans" cxnId="{955FAF10-C89F-4BB6-A80E-3111EC43EBB9}">
      <dgm:prSet/>
      <dgm:spPr/>
      <dgm:t>
        <a:bodyPr/>
        <a:lstStyle/>
        <a:p>
          <a:endParaRPr lang="en-GB"/>
        </a:p>
      </dgm:t>
    </dgm:pt>
    <dgm:pt modelId="{A3C24A1D-7239-4E4A-B70E-1D0368EAE44C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1800" smtClean="0">
              <a:solidFill>
                <a:schemeClr val="tx1"/>
              </a:solidFill>
            </a:rPr>
            <a:t>Involve several actors </a:t>
          </a:r>
          <a:endParaRPr lang="en-GB" sz="1800" dirty="0">
            <a:solidFill>
              <a:schemeClr val="tx1"/>
            </a:solidFill>
          </a:endParaRPr>
        </a:p>
      </dgm:t>
    </dgm:pt>
    <dgm:pt modelId="{FD74C7B2-CD5E-42EA-BB7F-5AD4D1B29726}" type="parTrans" cxnId="{157EE7FF-7B01-492A-B8F1-51C4066B86A6}">
      <dgm:prSet/>
      <dgm:spPr/>
      <dgm:t>
        <a:bodyPr/>
        <a:lstStyle/>
        <a:p>
          <a:endParaRPr lang="en-GB"/>
        </a:p>
      </dgm:t>
    </dgm:pt>
    <dgm:pt modelId="{55A13C1D-D5ED-45FB-8ADC-0799F169047F}" type="sibTrans" cxnId="{157EE7FF-7B01-492A-B8F1-51C4066B86A6}">
      <dgm:prSet/>
      <dgm:spPr/>
      <dgm:t>
        <a:bodyPr/>
        <a:lstStyle/>
        <a:p>
          <a:endParaRPr lang="en-GB"/>
        </a:p>
      </dgm:t>
    </dgm:pt>
    <dgm:pt modelId="{BC32D26F-221D-42E0-8439-6360EF3AF360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1800" dirty="0" smtClean="0">
              <a:solidFill>
                <a:schemeClr val="tx1"/>
              </a:solidFill>
            </a:rPr>
            <a:t>Improve effectiveness of India’s international assistance</a:t>
          </a:r>
          <a:endParaRPr lang="en-GB" sz="1800" dirty="0">
            <a:solidFill>
              <a:schemeClr val="tx1"/>
            </a:solidFill>
          </a:endParaRPr>
        </a:p>
      </dgm:t>
    </dgm:pt>
    <dgm:pt modelId="{92691275-8309-4D7D-9C8A-4DF6F96A1A61}" type="parTrans" cxnId="{21EEEB83-670A-4110-A97B-0627F0ACCB1B}">
      <dgm:prSet/>
      <dgm:spPr/>
      <dgm:t>
        <a:bodyPr/>
        <a:lstStyle/>
        <a:p>
          <a:endParaRPr lang="en-GB"/>
        </a:p>
      </dgm:t>
    </dgm:pt>
    <dgm:pt modelId="{8BD4BF40-6BC9-491D-A06C-E2E8EB613597}" type="sibTrans" cxnId="{21EEEB83-670A-4110-A97B-0627F0ACCB1B}">
      <dgm:prSet/>
      <dgm:spPr/>
      <dgm:t>
        <a:bodyPr/>
        <a:lstStyle/>
        <a:p>
          <a:endParaRPr lang="en-GB"/>
        </a:p>
      </dgm:t>
    </dgm:pt>
    <dgm:pt modelId="{C5315187-8FDB-42C3-8E1A-ED1FEC067631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1800" dirty="0" smtClean="0">
              <a:solidFill>
                <a:schemeClr val="tx1"/>
              </a:solidFill>
            </a:rPr>
            <a:t>Build institutional capacity in </a:t>
          </a:r>
          <a:r>
            <a:rPr lang="en-GB" sz="1800" dirty="0" err="1" smtClean="0">
              <a:solidFill>
                <a:schemeClr val="tx1"/>
              </a:solidFill>
            </a:rPr>
            <a:t>LICs</a:t>
          </a:r>
          <a:endParaRPr lang="en-GB" sz="1800" dirty="0">
            <a:solidFill>
              <a:schemeClr val="tx1"/>
            </a:solidFill>
          </a:endParaRPr>
        </a:p>
      </dgm:t>
    </dgm:pt>
    <dgm:pt modelId="{20ECEBF6-CF2B-4102-9EFB-248F538C6AF7}" type="parTrans" cxnId="{BFE461CB-52F9-4E31-803B-5FFA5D874E58}">
      <dgm:prSet/>
      <dgm:spPr/>
      <dgm:t>
        <a:bodyPr/>
        <a:lstStyle/>
        <a:p>
          <a:endParaRPr lang="en-GB"/>
        </a:p>
      </dgm:t>
    </dgm:pt>
    <dgm:pt modelId="{09B19CA1-E9CF-478F-AD7E-BE70641D57C6}" type="sibTrans" cxnId="{BFE461CB-52F9-4E31-803B-5FFA5D874E58}">
      <dgm:prSet/>
      <dgm:spPr/>
      <dgm:t>
        <a:bodyPr/>
        <a:lstStyle/>
        <a:p>
          <a:endParaRPr lang="en-GB"/>
        </a:p>
      </dgm:t>
    </dgm:pt>
    <dgm:pt modelId="{EC2306BE-3144-41D1-B25F-9CE0CFE023B5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1800" dirty="0" smtClean="0">
              <a:solidFill>
                <a:schemeClr val="tx1"/>
              </a:solidFill>
            </a:rPr>
            <a:t>Specific focus: climate, health, </a:t>
          </a:r>
          <a:r>
            <a:rPr lang="en-GB" sz="1800" dirty="0" err="1" smtClean="0">
              <a:solidFill>
                <a:schemeClr val="tx1"/>
              </a:solidFill>
            </a:rPr>
            <a:t>etc</a:t>
          </a:r>
          <a:endParaRPr lang="en-GB" sz="1800" dirty="0">
            <a:solidFill>
              <a:schemeClr val="tx1"/>
            </a:solidFill>
          </a:endParaRPr>
        </a:p>
      </dgm:t>
    </dgm:pt>
    <dgm:pt modelId="{8AF4EF1B-B17D-4D3B-8D3F-9553ED70B524}" type="parTrans" cxnId="{1D4B73FD-CAF9-4A7A-8069-33D79BCC9B23}">
      <dgm:prSet/>
      <dgm:spPr/>
      <dgm:t>
        <a:bodyPr/>
        <a:lstStyle/>
        <a:p>
          <a:endParaRPr lang="en-GB"/>
        </a:p>
      </dgm:t>
    </dgm:pt>
    <dgm:pt modelId="{7C42ECA5-F2B5-4B7C-BBFF-45975F1927C7}" type="sibTrans" cxnId="{1D4B73FD-CAF9-4A7A-8069-33D79BCC9B23}">
      <dgm:prSet/>
      <dgm:spPr/>
      <dgm:t>
        <a:bodyPr/>
        <a:lstStyle/>
        <a:p>
          <a:endParaRPr lang="en-GB"/>
        </a:p>
      </dgm:t>
    </dgm:pt>
    <dgm:pt modelId="{8EE11551-C77E-4E37-8B03-EF103F50156F}" type="pres">
      <dgm:prSet presAssocID="{FAD27D91-D600-4106-92E6-970AAF53EA7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055850A-A04F-4DC7-BA7C-C4D72056E277}" type="pres">
      <dgm:prSet presAssocID="{8EF68AD6-18D1-4947-8A22-D3BA619B52C0}" presName="compNode" presStyleCnt="0"/>
      <dgm:spPr/>
    </dgm:pt>
    <dgm:pt modelId="{32B4529C-8EF3-4FB3-8069-097CCD5E2E28}" type="pres">
      <dgm:prSet presAssocID="{8EF68AD6-18D1-4947-8A22-D3BA619B52C0}" presName="aNode" presStyleLbl="bgShp" presStyleIdx="0" presStyleCnt="2"/>
      <dgm:spPr/>
      <dgm:t>
        <a:bodyPr/>
        <a:lstStyle/>
        <a:p>
          <a:endParaRPr lang="en-GB"/>
        </a:p>
      </dgm:t>
    </dgm:pt>
    <dgm:pt modelId="{FDBCBE9E-56DB-4D9A-A59A-A51DFFB1BD04}" type="pres">
      <dgm:prSet presAssocID="{8EF68AD6-18D1-4947-8A22-D3BA619B52C0}" presName="textNode" presStyleLbl="bgShp" presStyleIdx="0" presStyleCnt="2"/>
      <dgm:spPr/>
      <dgm:t>
        <a:bodyPr/>
        <a:lstStyle/>
        <a:p>
          <a:endParaRPr lang="en-GB"/>
        </a:p>
      </dgm:t>
    </dgm:pt>
    <dgm:pt modelId="{D4999B20-C920-4871-BB19-F154A0BD6C94}" type="pres">
      <dgm:prSet presAssocID="{8EF68AD6-18D1-4947-8A22-D3BA619B52C0}" presName="compChildNode" presStyleCnt="0"/>
      <dgm:spPr/>
    </dgm:pt>
    <dgm:pt modelId="{19B5CF60-EC18-47BF-AAB4-047A0C8645E0}" type="pres">
      <dgm:prSet presAssocID="{8EF68AD6-18D1-4947-8A22-D3BA619B52C0}" presName="theInnerList" presStyleCnt="0"/>
      <dgm:spPr/>
    </dgm:pt>
    <dgm:pt modelId="{31EA8F31-1EDB-44F5-BB1C-F3C23CF921B9}" type="pres">
      <dgm:prSet presAssocID="{7068509D-AD5E-47E9-BF53-8091DD4DE48C}" presName="child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BCCC2E2-FFF0-4520-9872-9F94D22E00EE}" type="pres">
      <dgm:prSet presAssocID="{7068509D-AD5E-47E9-BF53-8091DD4DE48C}" presName="aSpace2" presStyleCnt="0"/>
      <dgm:spPr/>
    </dgm:pt>
    <dgm:pt modelId="{BB57F6EC-FEE9-484B-BF4C-834F05B02D64}" type="pres">
      <dgm:prSet presAssocID="{F25D2064-23B8-4500-BAC6-E8B5A7DE32CD}" presName="child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B9BD7C0-3940-4B6E-A136-2B934042FB69}" type="pres">
      <dgm:prSet presAssocID="{F25D2064-23B8-4500-BAC6-E8B5A7DE32CD}" presName="aSpace2" presStyleCnt="0"/>
      <dgm:spPr/>
    </dgm:pt>
    <dgm:pt modelId="{EA76FF09-C2BD-4B6A-924B-82C5F53E2485}" type="pres">
      <dgm:prSet presAssocID="{A3C24A1D-7239-4E4A-B70E-1D0368EAE44C}" presName="child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2E33763-4FF4-4532-AC4B-AFB4273CC297}" type="pres">
      <dgm:prSet presAssocID="{A3C24A1D-7239-4E4A-B70E-1D0368EAE44C}" presName="aSpace2" presStyleCnt="0"/>
      <dgm:spPr/>
    </dgm:pt>
    <dgm:pt modelId="{F8C1FB39-A021-4686-9931-B734BD2DDCD0}" type="pres">
      <dgm:prSet presAssocID="{9311DA29-1C52-4F6D-B326-EEAC82A08AF7}" presName="child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9854413-1627-42C2-B9E6-35FDA573EBA7}" type="pres">
      <dgm:prSet presAssocID="{9311DA29-1C52-4F6D-B326-EEAC82A08AF7}" presName="aSpace2" presStyleCnt="0"/>
      <dgm:spPr/>
    </dgm:pt>
    <dgm:pt modelId="{CBA09573-8E8D-415F-A386-9FB93DFC2876}" type="pres">
      <dgm:prSet presAssocID="{D69E5B5C-6D91-4C05-9E9B-CD308C1C16AF}" presName="child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ED72976-07F8-4AD1-B0A2-1EF94AB6124C}" type="pres">
      <dgm:prSet presAssocID="{8EF68AD6-18D1-4947-8A22-D3BA619B52C0}" presName="aSpace" presStyleCnt="0"/>
      <dgm:spPr/>
    </dgm:pt>
    <dgm:pt modelId="{BCB167B4-02AA-4EA1-9DE5-502CA9401FCE}" type="pres">
      <dgm:prSet presAssocID="{66742B1A-3F72-4E40-9F4D-3B60FACC18F6}" presName="compNode" presStyleCnt="0"/>
      <dgm:spPr/>
    </dgm:pt>
    <dgm:pt modelId="{25DB4DF2-22FA-467B-A527-F74700697EBA}" type="pres">
      <dgm:prSet presAssocID="{66742B1A-3F72-4E40-9F4D-3B60FACC18F6}" presName="aNode" presStyleLbl="bgShp" presStyleIdx="1" presStyleCnt="2"/>
      <dgm:spPr/>
      <dgm:t>
        <a:bodyPr/>
        <a:lstStyle/>
        <a:p>
          <a:endParaRPr lang="en-GB"/>
        </a:p>
      </dgm:t>
    </dgm:pt>
    <dgm:pt modelId="{1785237B-ABED-4B26-A564-1C009CA0D698}" type="pres">
      <dgm:prSet presAssocID="{66742B1A-3F72-4E40-9F4D-3B60FACC18F6}" presName="textNode" presStyleLbl="bgShp" presStyleIdx="1" presStyleCnt="2"/>
      <dgm:spPr/>
      <dgm:t>
        <a:bodyPr/>
        <a:lstStyle/>
        <a:p>
          <a:endParaRPr lang="en-GB"/>
        </a:p>
      </dgm:t>
    </dgm:pt>
    <dgm:pt modelId="{4F3072C5-3C0C-4EF2-95DF-1A9CAD8F80CD}" type="pres">
      <dgm:prSet presAssocID="{66742B1A-3F72-4E40-9F4D-3B60FACC18F6}" presName="compChildNode" presStyleCnt="0"/>
      <dgm:spPr/>
    </dgm:pt>
    <dgm:pt modelId="{B23AC42B-CDCC-453A-A30A-E8E924715BDF}" type="pres">
      <dgm:prSet presAssocID="{66742B1A-3F72-4E40-9F4D-3B60FACC18F6}" presName="theInnerList" presStyleCnt="0"/>
      <dgm:spPr/>
    </dgm:pt>
    <dgm:pt modelId="{0EA5523D-B664-4B9E-AC43-8B958FA7E2C8}" type="pres">
      <dgm:prSet presAssocID="{BC32D26F-221D-42E0-8439-6360EF3AF360}" presName="child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E21497E-01D2-41A7-98FD-0A9C2EAE09D0}" type="pres">
      <dgm:prSet presAssocID="{BC32D26F-221D-42E0-8439-6360EF3AF360}" presName="aSpace2" presStyleCnt="0"/>
      <dgm:spPr/>
    </dgm:pt>
    <dgm:pt modelId="{C40BFB25-1C65-4EE2-9823-14DC443FD721}" type="pres">
      <dgm:prSet presAssocID="{C5315187-8FDB-42C3-8E1A-ED1FEC067631}" presName="child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51C135-B649-4657-BDFC-AF5666B58117}" type="pres">
      <dgm:prSet presAssocID="{C5315187-8FDB-42C3-8E1A-ED1FEC067631}" presName="aSpace2" presStyleCnt="0"/>
      <dgm:spPr/>
    </dgm:pt>
    <dgm:pt modelId="{E4E9B0C0-E84A-4CF5-8227-5835F34C25A8}" type="pres">
      <dgm:prSet presAssocID="{EC2306BE-3144-41D1-B25F-9CE0CFE023B5}" presName="child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3438751-4925-432D-93DD-3BA16DD10A3C}" type="pres">
      <dgm:prSet presAssocID="{EC2306BE-3144-41D1-B25F-9CE0CFE023B5}" presName="aSpace2" presStyleCnt="0"/>
      <dgm:spPr/>
    </dgm:pt>
    <dgm:pt modelId="{65D2C220-BA46-4806-BFED-B6ACC40F55BD}" type="pres">
      <dgm:prSet presAssocID="{8978A80A-628F-4307-9587-AD17CEDA4A45}" presName="child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6035A55-0CD0-4454-8096-72AF77BE98DA}" type="pres">
      <dgm:prSet presAssocID="{8978A80A-628F-4307-9587-AD17CEDA4A45}" presName="aSpace2" presStyleCnt="0"/>
      <dgm:spPr/>
    </dgm:pt>
    <dgm:pt modelId="{7EE2AB3E-361D-481A-A806-797D59DA174B}" type="pres">
      <dgm:prSet presAssocID="{D9237069-8995-4102-A908-22707BDD29DB}" presName="child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55FAF10-C89F-4BB6-A80E-3111EC43EBB9}" srcId="{8EF68AD6-18D1-4947-8A22-D3BA619B52C0}" destId="{F25D2064-23B8-4500-BAC6-E8B5A7DE32CD}" srcOrd="1" destOrd="0" parTransId="{67F2EBC2-ED2F-4A25-B35C-2B3E663DD6A6}" sibTransId="{F4C6ED56-379D-4AE7-B103-D0B215881A04}"/>
    <dgm:cxn modelId="{414C444A-20BF-4081-B388-06B87DB703FA}" srcId="{8EF68AD6-18D1-4947-8A22-D3BA619B52C0}" destId="{D69E5B5C-6D91-4C05-9E9B-CD308C1C16AF}" srcOrd="4" destOrd="0" parTransId="{69BA5441-5F16-419C-A41C-EF893369F27D}" sibTransId="{01C1897E-2EE4-43DA-9427-3DE053A51005}"/>
    <dgm:cxn modelId="{D2669EFE-F3F3-42FC-A358-98F5D70B64D6}" srcId="{FAD27D91-D600-4106-92E6-970AAF53EA79}" destId="{66742B1A-3F72-4E40-9F4D-3B60FACC18F6}" srcOrd="1" destOrd="0" parTransId="{D494653D-9F57-4961-93D6-7BBFB9E4C311}" sibTransId="{E2C72D0B-6172-4B5C-8840-FED12EF1AA39}"/>
    <dgm:cxn modelId="{16A56713-D255-4EA0-9954-64AF80B8F839}" srcId="{8EF68AD6-18D1-4947-8A22-D3BA619B52C0}" destId="{7068509D-AD5E-47E9-BF53-8091DD4DE48C}" srcOrd="0" destOrd="0" parTransId="{E652DA17-7C23-47B9-8113-477D16560D96}" sibTransId="{2C184636-30F9-43C6-8F07-96951A865CFA}"/>
    <dgm:cxn modelId="{65E377F8-FF90-4B61-815D-4F16300AFC66}" type="presOf" srcId="{C5315187-8FDB-42C3-8E1A-ED1FEC067631}" destId="{C40BFB25-1C65-4EE2-9823-14DC443FD721}" srcOrd="0" destOrd="0" presId="urn:microsoft.com/office/officeart/2005/8/layout/lProcess2"/>
    <dgm:cxn modelId="{5ED60A34-AD16-4805-B97D-14392164D36B}" srcId="{FAD27D91-D600-4106-92E6-970AAF53EA79}" destId="{8EF68AD6-18D1-4947-8A22-D3BA619B52C0}" srcOrd="0" destOrd="0" parTransId="{A5ED2328-C1D4-4DDD-875B-935BAC9DD7E2}" sibTransId="{F1415664-358B-4DC2-A41C-F32D67D5EB19}"/>
    <dgm:cxn modelId="{0A56DF24-A562-4D82-A7FD-F99E35C7485C}" srcId="{66742B1A-3F72-4E40-9F4D-3B60FACC18F6}" destId="{D9237069-8995-4102-A908-22707BDD29DB}" srcOrd="4" destOrd="0" parTransId="{D4FAD2EE-14C9-41CA-A46D-5DEBD9B3A677}" sibTransId="{A6D5F52A-33DE-4B2B-9DEE-4A93D06B80AF}"/>
    <dgm:cxn modelId="{2BF2E77B-4623-475C-888B-C2228965277F}" type="presOf" srcId="{F25D2064-23B8-4500-BAC6-E8B5A7DE32CD}" destId="{BB57F6EC-FEE9-484B-BF4C-834F05B02D64}" srcOrd="0" destOrd="0" presId="urn:microsoft.com/office/officeart/2005/8/layout/lProcess2"/>
    <dgm:cxn modelId="{AAC22BCF-3B1A-4E2C-B4ED-CDB650F68C84}" type="presOf" srcId="{9311DA29-1C52-4F6D-B326-EEAC82A08AF7}" destId="{F8C1FB39-A021-4686-9931-B734BD2DDCD0}" srcOrd="0" destOrd="0" presId="urn:microsoft.com/office/officeart/2005/8/layout/lProcess2"/>
    <dgm:cxn modelId="{B829875B-46B7-42D8-8A38-4E0B7912E221}" type="presOf" srcId="{D69E5B5C-6D91-4C05-9E9B-CD308C1C16AF}" destId="{CBA09573-8E8D-415F-A386-9FB93DFC2876}" srcOrd="0" destOrd="0" presId="urn:microsoft.com/office/officeart/2005/8/layout/lProcess2"/>
    <dgm:cxn modelId="{8499345A-B843-42A8-B8C0-8D46CCFFDE72}" type="presOf" srcId="{8EF68AD6-18D1-4947-8A22-D3BA619B52C0}" destId="{32B4529C-8EF3-4FB3-8069-097CCD5E2E28}" srcOrd="0" destOrd="0" presId="urn:microsoft.com/office/officeart/2005/8/layout/lProcess2"/>
    <dgm:cxn modelId="{1D4B73FD-CAF9-4A7A-8069-33D79BCC9B23}" srcId="{66742B1A-3F72-4E40-9F4D-3B60FACC18F6}" destId="{EC2306BE-3144-41D1-B25F-9CE0CFE023B5}" srcOrd="2" destOrd="0" parTransId="{8AF4EF1B-B17D-4D3B-8D3F-9553ED70B524}" sibTransId="{7C42ECA5-F2B5-4B7C-BBFF-45975F1927C7}"/>
    <dgm:cxn modelId="{C4053894-30DF-4155-B5B8-B5958E3D021C}" type="presOf" srcId="{FAD27D91-D600-4106-92E6-970AAF53EA79}" destId="{8EE11551-C77E-4E37-8B03-EF103F50156F}" srcOrd="0" destOrd="0" presId="urn:microsoft.com/office/officeart/2005/8/layout/lProcess2"/>
    <dgm:cxn modelId="{07AC3463-EA39-406F-B42E-7A408D0DFB2D}" srcId="{66742B1A-3F72-4E40-9F4D-3B60FACC18F6}" destId="{8978A80A-628F-4307-9587-AD17CEDA4A45}" srcOrd="3" destOrd="0" parTransId="{F2100F4C-6408-4E51-9D43-31C3D0150061}" sibTransId="{594A38CD-528B-422F-8210-9B8CA7311E1D}"/>
    <dgm:cxn modelId="{2CC1EE5C-E2C8-4D4E-9C7C-6BAEE7EF5A1F}" type="presOf" srcId="{66742B1A-3F72-4E40-9F4D-3B60FACC18F6}" destId="{25DB4DF2-22FA-467B-A527-F74700697EBA}" srcOrd="0" destOrd="0" presId="urn:microsoft.com/office/officeart/2005/8/layout/lProcess2"/>
    <dgm:cxn modelId="{AE8E8B57-703B-4533-B9A3-D5168B780224}" type="presOf" srcId="{BC32D26F-221D-42E0-8439-6360EF3AF360}" destId="{0EA5523D-B664-4B9E-AC43-8B958FA7E2C8}" srcOrd="0" destOrd="0" presId="urn:microsoft.com/office/officeart/2005/8/layout/lProcess2"/>
    <dgm:cxn modelId="{BD19B519-FADA-4CB9-BD35-7DF1598C854C}" type="presOf" srcId="{66742B1A-3F72-4E40-9F4D-3B60FACC18F6}" destId="{1785237B-ABED-4B26-A564-1C009CA0D698}" srcOrd="1" destOrd="0" presId="urn:microsoft.com/office/officeart/2005/8/layout/lProcess2"/>
    <dgm:cxn modelId="{9A2B064B-0A4E-4F53-A0FD-12F017EA7CE1}" type="presOf" srcId="{8978A80A-628F-4307-9587-AD17CEDA4A45}" destId="{65D2C220-BA46-4806-BFED-B6ACC40F55BD}" srcOrd="0" destOrd="0" presId="urn:microsoft.com/office/officeart/2005/8/layout/lProcess2"/>
    <dgm:cxn modelId="{884D3BD2-7146-4C89-A2B5-038D3A7D0F9A}" type="presOf" srcId="{A3C24A1D-7239-4E4A-B70E-1D0368EAE44C}" destId="{EA76FF09-C2BD-4B6A-924B-82C5F53E2485}" srcOrd="0" destOrd="0" presId="urn:microsoft.com/office/officeart/2005/8/layout/lProcess2"/>
    <dgm:cxn modelId="{B69FFD2E-D217-4779-A69A-02FF9A637C2D}" type="presOf" srcId="{8EF68AD6-18D1-4947-8A22-D3BA619B52C0}" destId="{FDBCBE9E-56DB-4D9A-A59A-A51DFFB1BD04}" srcOrd="1" destOrd="0" presId="urn:microsoft.com/office/officeart/2005/8/layout/lProcess2"/>
    <dgm:cxn modelId="{7B5F499A-B072-4668-8C7A-261BBC4A7017}" type="presOf" srcId="{EC2306BE-3144-41D1-B25F-9CE0CFE023B5}" destId="{E4E9B0C0-E84A-4CF5-8227-5835F34C25A8}" srcOrd="0" destOrd="0" presId="urn:microsoft.com/office/officeart/2005/8/layout/lProcess2"/>
    <dgm:cxn modelId="{638A5792-7293-42D9-87BF-8BDE1B12FA4D}" srcId="{8EF68AD6-18D1-4947-8A22-D3BA619B52C0}" destId="{9311DA29-1C52-4F6D-B326-EEAC82A08AF7}" srcOrd="3" destOrd="0" parTransId="{7B57155A-19AC-4951-B363-0B52BE77553C}" sibTransId="{76BE09C9-1401-4229-A9BE-05C437E4C1B0}"/>
    <dgm:cxn modelId="{157EE7FF-7B01-492A-B8F1-51C4066B86A6}" srcId="{8EF68AD6-18D1-4947-8A22-D3BA619B52C0}" destId="{A3C24A1D-7239-4E4A-B70E-1D0368EAE44C}" srcOrd="2" destOrd="0" parTransId="{FD74C7B2-CD5E-42EA-BB7F-5AD4D1B29726}" sibTransId="{55A13C1D-D5ED-45FB-8ADC-0799F169047F}"/>
    <dgm:cxn modelId="{D8D66FCB-1C4B-465C-ABD9-86D0FAD27FFC}" type="presOf" srcId="{D9237069-8995-4102-A908-22707BDD29DB}" destId="{7EE2AB3E-361D-481A-A806-797D59DA174B}" srcOrd="0" destOrd="0" presId="urn:microsoft.com/office/officeart/2005/8/layout/lProcess2"/>
    <dgm:cxn modelId="{21EEEB83-670A-4110-A97B-0627F0ACCB1B}" srcId="{66742B1A-3F72-4E40-9F4D-3B60FACC18F6}" destId="{BC32D26F-221D-42E0-8439-6360EF3AF360}" srcOrd="0" destOrd="0" parTransId="{92691275-8309-4D7D-9C8A-4DF6F96A1A61}" sibTransId="{8BD4BF40-6BC9-491D-A06C-E2E8EB613597}"/>
    <dgm:cxn modelId="{BFE461CB-52F9-4E31-803B-5FFA5D874E58}" srcId="{66742B1A-3F72-4E40-9F4D-3B60FACC18F6}" destId="{C5315187-8FDB-42C3-8E1A-ED1FEC067631}" srcOrd="1" destOrd="0" parTransId="{20ECEBF6-CF2B-4102-9EFB-248F538C6AF7}" sibTransId="{09B19CA1-E9CF-478F-AD7E-BE70641D57C6}"/>
    <dgm:cxn modelId="{7D47CC7F-A902-4BC8-B290-0CFA17F42FF1}" type="presOf" srcId="{7068509D-AD5E-47E9-BF53-8091DD4DE48C}" destId="{31EA8F31-1EDB-44F5-BB1C-F3C23CF921B9}" srcOrd="0" destOrd="0" presId="urn:microsoft.com/office/officeart/2005/8/layout/lProcess2"/>
    <dgm:cxn modelId="{6D85F220-10BF-45B6-8C27-5570AE7870C8}" type="presParOf" srcId="{8EE11551-C77E-4E37-8B03-EF103F50156F}" destId="{2055850A-A04F-4DC7-BA7C-C4D72056E277}" srcOrd="0" destOrd="0" presId="urn:microsoft.com/office/officeart/2005/8/layout/lProcess2"/>
    <dgm:cxn modelId="{04A07FC6-B8DF-4BE5-AAF7-A39150A1B9F6}" type="presParOf" srcId="{2055850A-A04F-4DC7-BA7C-C4D72056E277}" destId="{32B4529C-8EF3-4FB3-8069-097CCD5E2E28}" srcOrd="0" destOrd="0" presId="urn:microsoft.com/office/officeart/2005/8/layout/lProcess2"/>
    <dgm:cxn modelId="{D132E0BE-7FB6-46D2-A5A6-0D9FEB989B93}" type="presParOf" srcId="{2055850A-A04F-4DC7-BA7C-C4D72056E277}" destId="{FDBCBE9E-56DB-4D9A-A59A-A51DFFB1BD04}" srcOrd="1" destOrd="0" presId="urn:microsoft.com/office/officeart/2005/8/layout/lProcess2"/>
    <dgm:cxn modelId="{07773126-41C7-4408-97FF-C4610F1B4C37}" type="presParOf" srcId="{2055850A-A04F-4DC7-BA7C-C4D72056E277}" destId="{D4999B20-C920-4871-BB19-F154A0BD6C94}" srcOrd="2" destOrd="0" presId="urn:microsoft.com/office/officeart/2005/8/layout/lProcess2"/>
    <dgm:cxn modelId="{62DA0254-678F-48FA-B178-ADD77CBF8F81}" type="presParOf" srcId="{D4999B20-C920-4871-BB19-F154A0BD6C94}" destId="{19B5CF60-EC18-47BF-AAB4-047A0C8645E0}" srcOrd="0" destOrd="0" presId="urn:microsoft.com/office/officeart/2005/8/layout/lProcess2"/>
    <dgm:cxn modelId="{0558DEE8-B298-4E90-B970-F6373CA1A6EC}" type="presParOf" srcId="{19B5CF60-EC18-47BF-AAB4-047A0C8645E0}" destId="{31EA8F31-1EDB-44F5-BB1C-F3C23CF921B9}" srcOrd="0" destOrd="0" presId="urn:microsoft.com/office/officeart/2005/8/layout/lProcess2"/>
    <dgm:cxn modelId="{7F3D2D8E-31E0-405C-AB28-8C6D39833D4A}" type="presParOf" srcId="{19B5CF60-EC18-47BF-AAB4-047A0C8645E0}" destId="{7BCCC2E2-FFF0-4520-9872-9F94D22E00EE}" srcOrd="1" destOrd="0" presId="urn:microsoft.com/office/officeart/2005/8/layout/lProcess2"/>
    <dgm:cxn modelId="{B7FE03EF-CE81-40F9-B21D-55A354B4B47B}" type="presParOf" srcId="{19B5CF60-EC18-47BF-AAB4-047A0C8645E0}" destId="{BB57F6EC-FEE9-484B-BF4C-834F05B02D64}" srcOrd="2" destOrd="0" presId="urn:microsoft.com/office/officeart/2005/8/layout/lProcess2"/>
    <dgm:cxn modelId="{163D28E7-0501-4D8A-B9FE-5F4D624B2BCA}" type="presParOf" srcId="{19B5CF60-EC18-47BF-AAB4-047A0C8645E0}" destId="{8B9BD7C0-3940-4B6E-A136-2B934042FB69}" srcOrd="3" destOrd="0" presId="urn:microsoft.com/office/officeart/2005/8/layout/lProcess2"/>
    <dgm:cxn modelId="{11219B1C-0D98-462F-B9AB-D406964FA118}" type="presParOf" srcId="{19B5CF60-EC18-47BF-AAB4-047A0C8645E0}" destId="{EA76FF09-C2BD-4B6A-924B-82C5F53E2485}" srcOrd="4" destOrd="0" presId="urn:microsoft.com/office/officeart/2005/8/layout/lProcess2"/>
    <dgm:cxn modelId="{6B78A117-014B-4E34-9D0D-DB7F9B21BC5E}" type="presParOf" srcId="{19B5CF60-EC18-47BF-AAB4-047A0C8645E0}" destId="{82E33763-4FF4-4532-AC4B-AFB4273CC297}" srcOrd="5" destOrd="0" presId="urn:microsoft.com/office/officeart/2005/8/layout/lProcess2"/>
    <dgm:cxn modelId="{3FD171C3-D835-4528-86C0-BA23DFBF0615}" type="presParOf" srcId="{19B5CF60-EC18-47BF-AAB4-047A0C8645E0}" destId="{F8C1FB39-A021-4686-9931-B734BD2DDCD0}" srcOrd="6" destOrd="0" presId="urn:microsoft.com/office/officeart/2005/8/layout/lProcess2"/>
    <dgm:cxn modelId="{D47B1FDE-95AD-4AFB-8D82-6B7DF7F0B9EC}" type="presParOf" srcId="{19B5CF60-EC18-47BF-AAB4-047A0C8645E0}" destId="{C9854413-1627-42C2-B9E6-35FDA573EBA7}" srcOrd="7" destOrd="0" presId="urn:microsoft.com/office/officeart/2005/8/layout/lProcess2"/>
    <dgm:cxn modelId="{B2AADFD7-B342-4895-A544-1AA112BE5644}" type="presParOf" srcId="{19B5CF60-EC18-47BF-AAB4-047A0C8645E0}" destId="{CBA09573-8E8D-415F-A386-9FB93DFC2876}" srcOrd="8" destOrd="0" presId="urn:microsoft.com/office/officeart/2005/8/layout/lProcess2"/>
    <dgm:cxn modelId="{ECC4885A-1DCB-453B-9914-2DFA39FAC7B7}" type="presParOf" srcId="{8EE11551-C77E-4E37-8B03-EF103F50156F}" destId="{1ED72976-07F8-4AD1-B0A2-1EF94AB6124C}" srcOrd="1" destOrd="0" presId="urn:microsoft.com/office/officeart/2005/8/layout/lProcess2"/>
    <dgm:cxn modelId="{605E9658-661A-42A9-AFE2-3584F39D9797}" type="presParOf" srcId="{8EE11551-C77E-4E37-8B03-EF103F50156F}" destId="{BCB167B4-02AA-4EA1-9DE5-502CA9401FCE}" srcOrd="2" destOrd="0" presId="urn:microsoft.com/office/officeart/2005/8/layout/lProcess2"/>
    <dgm:cxn modelId="{C9E6D7CA-4A7F-4FE6-B5B9-059EFE430C2C}" type="presParOf" srcId="{BCB167B4-02AA-4EA1-9DE5-502CA9401FCE}" destId="{25DB4DF2-22FA-467B-A527-F74700697EBA}" srcOrd="0" destOrd="0" presId="urn:microsoft.com/office/officeart/2005/8/layout/lProcess2"/>
    <dgm:cxn modelId="{6C39EC25-F3B7-43BB-8E61-D3111F8B36C5}" type="presParOf" srcId="{BCB167B4-02AA-4EA1-9DE5-502CA9401FCE}" destId="{1785237B-ABED-4B26-A564-1C009CA0D698}" srcOrd="1" destOrd="0" presId="urn:microsoft.com/office/officeart/2005/8/layout/lProcess2"/>
    <dgm:cxn modelId="{17605DAB-E31D-4A09-8010-4AF1CCF69E77}" type="presParOf" srcId="{BCB167B4-02AA-4EA1-9DE5-502CA9401FCE}" destId="{4F3072C5-3C0C-4EF2-95DF-1A9CAD8F80CD}" srcOrd="2" destOrd="0" presId="urn:microsoft.com/office/officeart/2005/8/layout/lProcess2"/>
    <dgm:cxn modelId="{08EEF117-2CA9-4FE8-AD8F-2B0E83019B20}" type="presParOf" srcId="{4F3072C5-3C0C-4EF2-95DF-1A9CAD8F80CD}" destId="{B23AC42B-CDCC-453A-A30A-E8E924715BDF}" srcOrd="0" destOrd="0" presId="urn:microsoft.com/office/officeart/2005/8/layout/lProcess2"/>
    <dgm:cxn modelId="{775A8186-88E8-4A3B-A006-7F43E6EE2FB9}" type="presParOf" srcId="{B23AC42B-CDCC-453A-A30A-E8E924715BDF}" destId="{0EA5523D-B664-4B9E-AC43-8B958FA7E2C8}" srcOrd="0" destOrd="0" presId="urn:microsoft.com/office/officeart/2005/8/layout/lProcess2"/>
    <dgm:cxn modelId="{E48930D0-DB97-48E1-AB5A-9BCDA6900E4D}" type="presParOf" srcId="{B23AC42B-CDCC-453A-A30A-E8E924715BDF}" destId="{1E21497E-01D2-41A7-98FD-0A9C2EAE09D0}" srcOrd="1" destOrd="0" presId="urn:microsoft.com/office/officeart/2005/8/layout/lProcess2"/>
    <dgm:cxn modelId="{20C1FC72-279B-4704-8E14-9D23AE3368FF}" type="presParOf" srcId="{B23AC42B-CDCC-453A-A30A-E8E924715BDF}" destId="{C40BFB25-1C65-4EE2-9823-14DC443FD721}" srcOrd="2" destOrd="0" presId="urn:microsoft.com/office/officeart/2005/8/layout/lProcess2"/>
    <dgm:cxn modelId="{6A39A310-BB9B-4284-9E11-0C75C5FCF74B}" type="presParOf" srcId="{B23AC42B-CDCC-453A-A30A-E8E924715BDF}" destId="{5651C135-B649-4657-BDFC-AF5666B58117}" srcOrd="3" destOrd="0" presId="urn:microsoft.com/office/officeart/2005/8/layout/lProcess2"/>
    <dgm:cxn modelId="{895DE892-9FAC-43CE-A5ED-7B9201830A24}" type="presParOf" srcId="{B23AC42B-CDCC-453A-A30A-E8E924715BDF}" destId="{E4E9B0C0-E84A-4CF5-8227-5835F34C25A8}" srcOrd="4" destOrd="0" presId="urn:microsoft.com/office/officeart/2005/8/layout/lProcess2"/>
    <dgm:cxn modelId="{F21306C2-A64F-401B-BD0B-AEC9EF5BDF54}" type="presParOf" srcId="{B23AC42B-CDCC-453A-A30A-E8E924715BDF}" destId="{63438751-4925-432D-93DD-3BA16DD10A3C}" srcOrd="5" destOrd="0" presId="urn:microsoft.com/office/officeart/2005/8/layout/lProcess2"/>
    <dgm:cxn modelId="{66FF233B-9595-4E00-BEE3-341E8B0FC8AA}" type="presParOf" srcId="{B23AC42B-CDCC-453A-A30A-E8E924715BDF}" destId="{65D2C220-BA46-4806-BFED-B6ACC40F55BD}" srcOrd="6" destOrd="0" presId="urn:microsoft.com/office/officeart/2005/8/layout/lProcess2"/>
    <dgm:cxn modelId="{3BEEA43F-CF8A-4BFB-BED0-47F4684926CC}" type="presParOf" srcId="{B23AC42B-CDCC-453A-A30A-E8E924715BDF}" destId="{A6035A55-0CD0-4454-8096-72AF77BE98DA}" srcOrd="7" destOrd="0" presId="urn:microsoft.com/office/officeart/2005/8/layout/lProcess2"/>
    <dgm:cxn modelId="{6373FEE0-DE10-4E9E-A30B-88B8C3E1A8FE}" type="presParOf" srcId="{B23AC42B-CDCC-453A-A30A-E8E924715BDF}" destId="{7EE2AB3E-361D-481A-A806-797D59DA174B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C31AD48-E839-4567-8BA8-BA1B5D44CF06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F90CB96-16DA-4939-9F90-4E0CBF5411A5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GB" dirty="0" smtClean="0"/>
            <a:t>THOUGHTS</a:t>
          </a:r>
          <a:endParaRPr lang="en-GB" dirty="0"/>
        </a:p>
      </dgm:t>
    </dgm:pt>
    <dgm:pt modelId="{86E17C54-ED16-4023-BF99-7AB5A8F200CD}" type="parTrans" cxnId="{A291BAE9-CF57-4F57-B4FF-8A3BBA6017D3}">
      <dgm:prSet/>
      <dgm:spPr/>
      <dgm:t>
        <a:bodyPr/>
        <a:lstStyle/>
        <a:p>
          <a:endParaRPr lang="en-GB"/>
        </a:p>
      </dgm:t>
    </dgm:pt>
    <dgm:pt modelId="{02E00738-FBA5-4D1A-A5C5-1EDF56699204}" type="sibTrans" cxnId="{A291BAE9-CF57-4F57-B4FF-8A3BBA6017D3}">
      <dgm:prSet/>
      <dgm:spPr/>
      <dgm:t>
        <a:bodyPr/>
        <a:lstStyle/>
        <a:p>
          <a:endParaRPr lang="en-GB"/>
        </a:p>
      </dgm:t>
    </dgm:pt>
    <dgm:pt modelId="{D417DFB6-1E7A-4CA6-951D-D26A6C69EE39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GB" dirty="0" smtClean="0"/>
            <a:t>COMMENTS</a:t>
          </a:r>
          <a:endParaRPr lang="en-GB" dirty="0"/>
        </a:p>
      </dgm:t>
    </dgm:pt>
    <dgm:pt modelId="{D5A0181A-ECE3-495F-A5FB-8B077FC30A21}" type="parTrans" cxnId="{7593C02D-4158-49AC-9CD3-464848A6D0B7}">
      <dgm:prSet/>
      <dgm:spPr/>
      <dgm:t>
        <a:bodyPr/>
        <a:lstStyle/>
        <a:p>
          <a:endParaRPr lang="en-GB"/>
        </a:p>
      </dgm:t>
    </dgm:pt>
    <dgm:pt modelId="{2BE022CC-F720-4226-A3C1-C0985B94A656}" type="sibTrans" cxnId="{7593C02D-4158-49AC-9CD3-464848A6D0B7}">
      <dgm:prSet/>
      <dgm:spPr/>
      <dgm:t>
        <a:bodyPr/>
        <a:lstStyle/>
        <a:p>
          <a:endParaRPr lang="en-GB"/>
        </a:p>
      </dgm:t>
    </dgm:pt>
    <dgm:pt modelId="{4D6D2EDC-4B23-4256-865D-CCE839369D95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dirty="0" smtClean="0"/>
            <a:t>QUESTIONS</a:t>
          </a:r>
          <a:endParaRPr lang="en-GB" dirty="0"/>
        </a:p>
      </dgm:t>
    </dgm:pt>
    <dgm:pt modelId="{14F79650-1630-44A8-B3C4-905FD9850FFB}" type="parTrans" cxnId="{30D4E8F2-2F2A-47B6-9090-362EC04F315B}">
      <dgm:prSet/>
      <dgm:spPr/>
      <dgm:t>
        <a:bodyPr/>
        <a:lstStyle/>
        <a:p>
          <a:endParaRPr lang="en-GB"/>
        </a:p>
      </dgm:t>
    </dgm:pt>
    <dgm:pt modelId="{3C5AEF92-E501-4E1C-BE5F-9402764F8742}" type="sibTrans" cxnId="{30D4E8F2-2F2A-47B6-9090-362EC04F315B}">
      <dgm:prSet/>
      <dgm:spPr/>
      <dgm:t>
        <a:bodyPr/>
        <a:lstStyle/>
        <a:p>
          <a:endParaRPr lang="en-GB"/>
        </a:p>
      </dgm:t>
    </dgm:pt>
    <dgm:pt modelId="{D09DC2ED-0CC8-4D35-8CC7-5B5A1E9ABDE1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dirty="0" smtClean="0"/>
            <a:t>SUGGESTIONS</a:t>
          </a:r>
          <a:endParaRPr lang="en-GB" dirty="0"/>
        </a:p>
      </dgm:t>
    </dgm:pt>
    <dgm:pt modelId="{45EE6CF0-5559-4E7E-ADFE-22252E01A04D}" type="parTrans" cxnId="{B24EB608-5597-4942-80C7-F0F548E65718}">
      <dgm:prSet/>
      <dgm:spPr/>
      <dgm:t>
        <a:bodyPr/>
        <a:lstStyle/>
        <a:p>
          <a:endParaRPr lang="en-GB"/>
        </a:p>
      </dgm:t>
    </dgm:pt>
    <dgm:pt modelId="{9B1CBF51-2257-4D51-B192-6295F04C0FE1}" type="sibTrans" cxnId="{B24EB608-5597-4942-80C7-F0F548E65718}">
      <dgm:prSet/>
      <dgm:spPr/>
      <dgm:t>
        <a:bodyPr/>
        <a:lstStyle/>
        <a:p>
          <a:endParaRPr lang="en-GB"/>
        </a:p>
      </dgm:t>
    </dgm:pt>
    <dgm:pt modelId="{E9DF73D1-C4C0-4BF4-A4EF-144AD2936739}" type="pres">
      <dgm:prSet presAssocID="{AC31AD48-E839-4567-8BA8-BA1B5D44CF06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1E6E1BA-DA5B-4365-AFF1-BE7981575ED0}" type="pres">
      <dgm:prSet presAssocID="{AC31AD48-E839-4567-8BA8-BA1B5D44CF06}" presName="diamond" presStyleLbl="bgShp" presStyleIdx="0" presStyleCn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</dgm:pt>
    <dgm:pt modelId="{F40AB0B0-7A9E-43FD-80C3-00B3519A058F}" type="pres">
      <dgm:prSet presAssocID="{AC31AD48-E839-4567-8BA8-BA1B5D44CF06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503E19A-1693-45E3-BF92-70A543800042}" type="pres">
      <dgm:prSet presAssocID="{AC31AD48-E839-4567-8BA8-BA1B5D44CF06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A5C4A16-EA1C-4F44-B619-01D06D60EC09}" type="pres">
      <dgm:prSet presAssocID="{AC31AD48-E839-4567-8BA8-BA1B5D44CF06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7721EBC-CE40-43C4-B34E-BAF675B033AB}" type="pres">
      <dgm:prSet presAssocID="{AC31AD48-E839-4567-8BA8-BA1B5D44CF06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50836AD-DF48-4722-B4E2-63347BA5C0FB}" type="presOf" srcId="{D09DC2ED-0CC8-4D35-8CC7-5B5A1E9ABDE1}" destId="{17721EBC-CE40-43C4-B34E-BAF675B033AB}" srcOrd="0" destOrd="0" presId="urn:microsoft.com/office/officeart/2005/8/layout/matrix3"/>
    <dgm:cxn modelId="{8910A6D6-41D3-4402-B105-818825F4DE5C}" type="presOf" srcId="{6F90CB96-16DA-4939-9F90-4E0CBF5411A5}" destId="{F40AB0B0-7A9E-43FD-80C3-00B3519A058F}" srcOrd="0" destOrd="0" presId="urn:microsoft.com/office/officeart/2005/8/layout/matrix3"/>
    <dgm:cxn modelId="{D320ADAB-237F-40E5-8293-3A1A82DFE8B4}" type="presOf" srcId="{AC31AD48-E839-4567-8BA8-BA1B5D44CF06}" destId="{E9DF73D1-C4C0-4BF4-A4EF-144AD2936739}" srcOrd="0" destOrd="0" presId="urn:microsoft.com/office/officeart/2005/8/layout/matrix3"/>
    <dgm:cxn modelId="{30D4E8F2-2F2A-47B6-9090-362EC04F315B}" srcId="{AC31AD48-E839-4567-8BA8-BA1B5D44CF06}" destId="{4D6D2EDC-4B23-4256-865D-CCE839369D95}" srcOrd="2" destOrd="0" parTransId="{14F79650-1630-44A8-B3C4-905FD9850FFB}" sibTransId="{3C5AEF92-E501-4E1C-BE5F-9402764F8742}"/>
    <dgm:cxn modelId="{A291BAE9-CF57-4F57-B4FF-8A3BBA6017D3}" srcId="{AC31AD48-E839-4567-8BA8-BA1B5D44CF06}" destId="{6F90CB96-16DA-4939-9F90-4E0CBF5411A5}" srcOrd="0" destOrd="0" parTransId="{86E17C54-ED16-4023-BF99-7AB5A8F200CD}" sibTransId="{02E00738-FBA5-4D1A-A5C5-1EDF56699204}"/>
    <dgm:cxn modelId="{9FAC7B1D-A038-4AD7-8DEE-B6D25196B218}" type="presOf" srcId="{D417DFB6-1E7A-4CA6-951D-D26A6C69EE39}" destId="{C503E19A-1693-45E3-BF92-70A543800042}" srcOrd="0" destOrd="0" presId="urn:microsoft.com/office/officeart/2005/8/layout/matrix3"/>
    <dgm:cxn modelId="{D017F0AA-86A3-407D-83A8-38CB419B9AFF}" type="presOf" srcId="{4D6D2EDC-4B23-4256-865D-CCE839369D95}" destId="{AA5C4A16-EA1C-4F44-B619-01D06D60EC09}" srcOrd="0" destOrd="0" presId="urn:microsoft.com/office/officeart/2005/8/layout/matrix3"/>
    <dgm:cxn modelId="{7593C02D-4158-49AC-9CD3-464848A6D0B7}" srcId="{AC31AD48-E839-4567-8BA8-BA1B5D44CF06}" destId="{D417DFB6-1E7A-4CA6-951D-D26A6C69EE39}" srcOrd="1" destOrd="0" parTransId="{D5A0181A-ECE3-495F-A5FB-8B077FC30A21}" sibTransId="{2BE022CC-F720-4226-A3C1-C0985B94A656}"/>
    <dgm:cxn modelId="{B24EB608-5597-4942-80C7-F0F548E65718}" srcId="{AC31AD48-E839-4567-8BA8-BA1B5D44CF06}" destId="{D09DC2ED-0CC8-4D35-8CC7-5B5A1E9ABDE1}" srcOrd="3" destOrd="0" parTransId="{45EE6CF0-5559-4E7E-ADFE-22252E01A04D}" sibTransId="{9B1CBF51-2257-4D51-B192-6295F04C0FE1}"/>
    <dgm:cxn modelId="{AAA8DD23-8A6E-4515-B6BA-D11B7EDD9637}" type="presParOf" srcId="{E9DF73D1-C4C0-4BF4-A4EF-144AD2936739}" destId="{D1E6E1BA-DA5B-4365-AFF1-BE7981575ED0}" srcOrd="0" destOrd="0" presId="urn:microsoft.com/office/officeart/2005/8/layout/matrix3"/>
    <dgm:cxn modelId="{979848FA-B9D7-45E4-AA27-A47F4054AB73}" type="presParOf" srcId="{E9DF73D1-C4C0-4BF4-A4EF-144AD2936739}" destId="{F40AB0B0-7A9E-43FD-80C3-00B3519A058F}" srcOrd="1" destOrd="0" presId="urn:microsoft.com/office/officeart/2005/8/layout/matrix3"/>
    <dgm:cxn modelId="{8A230AB1-838C-4CD6-825D-61A5ED087531}" type="presParOf" srcId="{E9DF73D1-C4C0-4BF4-A4EF-144AD2936739}" destId="{C503E19A-1693-45E3-BF92-70A543800042}" srcOrd="2" destOrd="0" presId="urn:microsoft.com/office/officeart/2005/8/layout/matrix3"/>
    <dgm:cxn modelId="{E2B58F98-A251-401F-BBE5-7540F71400E0}" type="presParOf" srcId="{E9DF73D1-C4C0-4BF4-A4EF-144AD2936739}" destId="{AA5C4A16-EA1C-4F44-B619-01D06D60EC09}" srcOrd="3" destOrd="0" presId="urn:microsoft.com/office/officeart/2005/8/layout/matrix3"/>
    <dgm:cxn modelId="{EA9F08BE-0504-425B-80CA-34590F06908A}" type="presParOf" srcId="{E9DF73D1-C4C0-4BF4-A4EF-144AD2936739}" destId="{17721EBC-CE40-43C4-B34E-BAF675B033A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C9DC13-36B8-4B14-B6A1-F33D2777766C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71BDFB8-DAA2-4E15-9289-D9DB2DF03043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pPr rtl="0"/>
          <a:r>
            <a:rPr lang="en-GB" sz="2400" b="1" dirty="0" smtClean="0"/>
            <a:t>Policy and Global Programmes Directorate</a:t>
          </a:r>
          <a:endParaRPr lang="en-GB" sz="2400" b="1" dirty="0"/>
        </a:p>
      </dgm:t>
    </dgm:pt>
    <dgm:pt modelId="{CF868F91-A88B-4245-9629-2C1F05C6E68F}" type="parTrans" cxnId="{021B2377-11DC-438E-9937-87B89F213BA7}">
      <dgm:prSet/>
      <dgm:spPr/>
      <dgm:t>
        <a:bodyPr/>
        <a:lstStyle/>
        <a:p>
          <a:endParaRPr lang="en-GB"/>
        </a:p>
      </dgm:t>
    </dgm:pt>
    <dgm:pt modelId="{43FBB3DC-D5F7-4966-99A6-962F4B1EC5A3}" type="sibTrans" cxnId="{021B2377-11DC-438E-9937-87B89F213BA7}">
      <dgm:prSet/>
      <dgm:spPr/>
      <dgm:t>
        <a:bodyPr/>
        <a:lstStyle/>
        <a:p>
          <a:endParaRPr lang="en-GB"/>
        </a:p>
      </dgm:t>
    </dgm:pt>
    <dgm:pt modelId="{B306DA8C-449B-4876-9C9A-506E64BF9C90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pPr rtl="0"/>
          <a:r>
            <a:rPr lang="en-GB" sz="2400" b="1" dirty="0" smtClean="0"/>
            <a:t>Policy Division</a:t>
          </a:r>
          <a:endParaRPr lang="en-GB" sz="2400" b="1" dirty="0"/>
        </a:p>
      </dgm:t>
    </dgm:pt>
    <dgm:pt modelId="{84BCEA89-588E-4FF2-81C5-FB6CFAA3BEBC}" type="parTrans" cxnId="{9DD33CC4-CF68-4E2F-8E67-B9E5E44EF4B5}">
      <dgm:prSet/>
      <dgm:spPr/>
      <dgm:t>
        <a:bodyPr/>
        <a:lstStyle/>
        <a:p>
          <a:endParaRPr lang="en-GB"/>
        </a:p>
      </dgm:t>
    </dgm:pt>
    <dgm:pt modelId="{DD4151E9-6E7E-4DCC-8E12-46BDDBC1CAAF}" type="sibTrans" cxnId="{9DD33CC4-CF68-4E2F-8E67-B9E5E44EF4B5}">
      <dgm:prSet/>
      <dgm:spPr/>
      <dgm:t>
        <a:bodyPr/>
        <a:lstStyle/>
        <a:p>
          <a:endParaRPr lang="en-GB"/>
        </a:p>
      </dgm:t>
    </dgm:pt>
    <dgm:pt modelId="{BB23EF47-8B0D-411D-86DA-F8568C7F673E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pPr rtl="0"/>
          <a:r>
            <a:rPr lang="en-GB" sz="1200" b="1" dirty="0" err="1" smtClean="0"/>
            <a:t>HE&amp;S</a:t>
          </a:r>
          <a:endParaRPr lang="en-GB" sz="1800" b="1" dirty="0"/>
        </a:p>
      </dgm:t>
    </dgm:pt>
    <dgm:pt modelId="{FE30AD3F-A8F1-4F37-B6AA-870820886069}" type="parTrans" cxnId="{1D1D7123-4909-466E-93CB-93B04BDE4842}">
      <dgm:prSet/>
      <dgm:spPr/>
      <dgm:t>
        <a:bodyPr/>
        <a:lstStyle/>
        <a:p>
          <a:endParaRPr lang="en-GB"/>
        </a:p>
      </dgm:t>
    </dgm:pt>
    <dgm:pt modelId="{1C8AC892-5EE8-48ED-AC0B-0DE7EA77BD4F}" type="sibTrans" cxnId="{1D1D7123-4909-466E-93CB-93B04BDE4842}">
      <dgm:prSet/>
      <dgm:spPr/>
      <dgm:t>
        <a:bodyPr/>
        <a:lstStyle/>
        <a:p>
          <a:endParaRPr lang="en-GB"/>
        </a:p>
      </dgm:t>
    </dgm:pt>
    <dgm:pt modelId="{46A89048-6B4E-4A0C-B7A0-8F04141B9F30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pPr rtl="0"/>
          <a:r>
            <a:rPr lang="en-GB" sz="1200" dirty="0" err="1" smtClean="0"/>
            <a:t>T&amp;L</a:t>
          </a:r>
          <a:endParaRPr lang="en-GB" sz="1600" dirty="0"/>
        </a:p>
      </dgm:t>
    </dgm:pt>
    <dgm:pt modelId="{E0F550FC-839E-4079-90A6-A96A768DF288}" type="parTrans" cxnId="{4C9E9A5F-43F6-436A-B217-57BDC9E3BBF3}">
      <dgm:prSet/>
      <dgm:spPr/>
      <dgm:t>
        <a:bodyPr/>
        <a:lstStyle/>
        <a:p>
          <a:endParaRPr lang="en-GB"/>
        </a:p>
      </dgm:t>
    </dgm:pt>
    <dgm:pt modelId="{5D368A7E-05E3-48DE-88B2-56A087F4C819}" type="sibTrans" cxnId="{4C9E9A5F-43F6-436A-B217-57BDC9E3BBF3}">
      <dgm:prSet/>
      <dgm:spPr/>
      <dgm:t>
        <a:bodyPr/>
        <a:lstStyle/>
        <a:p>
          <a:endParaRPr lang="en-GB"/>
        </a:p>
      </dgm:t>
    </dgm:pt>
    <dgm:pt modelId="{080132DE-BD41-4BB5-974D-BB50076FD4A8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pPr rtl="0"/>
          <a:r>
            <a:rPr lang="en-GB" sz="1100" u="none" dirty="0" err="1" smtClean="0"/>
            <a:t>RTMM</a:t>
          </a:r>
          <a:endParaRPr lang="en-GB" sz="1600" u="none" dirty="0"/>
        </a:p>
      </dgm:t>
    </dgm:pt>
    <dgm:pt modelId="{36A80308-B153-4F22-9088-B32ED40836AD}" type="parTrans" cxnId="{4484A489-FC64-442F-BF75-BCA995377D65}">
      <dgm:prSet/>
      <dgm:spPr/>
      <dgm:t>
        <a:bodyPr/>
        <a:lstStyle/>
        <a:p>
          <a:endParaRPr lang="en-GB"/>
        </a:p>
      </dgm:t>
    </dgm:pt>
    <dgm:pt modelId="{7589B556-5788-40DE-8643-FC5F5B16FEB9}" type="sibTrans" cxnId="{4484A489-FC64-442F-BF75-BCA995377D65}">
      <dgm:prSet/>
      <dgm:spPr/>
      <dgm:t>
        <a:bodyPr/>
        <a:lstStyle/>
        <a:p>
          <a:endParaRPr lang="en-GB"/>
        </a:p>
      </dgm:t>
    </dgm:pt>
    <dgm:pt modelId="{ED2AF39F-BDAC-47BD-A78B-7AE5A7652719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pPr rtl="0"/>
          <a:r>
            <a:rPr lang="en-GB" sz="1400" dirty="0" smtClean="0"/>
            <a:t>HST</a:t>
          </a:r>
          <a:endParaRPr lang="en-GB" sz="1600" dirty="0"/>
        </a:p>
      </dgm:t>
    </dgm:pt>
    <dgm:pt modelId="{27F0356C-440F-4563-98EC-DCEDBB4FB5A4}" type="parTrans" cxnId="{94F881BD-EB15-4C8D-9411-0A93D51385A0}">
      <dgm:prSet/>
      <dgm:spPr/>
      <dgm:t>
        <a:bodyPr/>
        <a:lstStyle/>
        <a:p>
          <a:endParaRPr lang="en-GB"/>
        </a:p>
      </dgm:t>
    </dgm:pt>
    <dgm:pt modelId="{6C95E8F7-4FF1-4EC1-B7A8-17BCCD9274B9}" type="sibTrans" cxnId="{94F881BD-EB15-4C8D-9411-0A93D51385A0}">
      <dgm:prSet/>
      <dgm:spPr/>
      <dgm:t>
        <a:bodyPr/>
        <a:lstStyle/>
        <a:p>
          <a:endParaRPr lang="en-GB"/>
        </a:p>
      </dgm:t>
    </dgm:pt>
    <dgm:pt modelId="{92546CA4-433C-47DC-B70E-8997E46CE7B4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pPr rtl="0"/>
          <a:r>
            <a:rPr lang="en-GB" sz="1400" dirty="0" smtClean="0"/>
            <a:t>ARH</a:t>
          </a:r>
          <a:endParaRPr lang="en-GB" sz="1600" dirty="0"/>
        </a:p>
      </dgm:t>
    </dgm:pt>
    <dgm:pt modelId="{647882BB-B3FF-432F-AEE5-83B4544393D7}" type="parTrans" cxnId="{9E8BC3F3-6712-40C6-B471-220550F99B75}">
      <dgm:prSet/>
      <dgm:spPr/>
      <dgm:t>
        <a:bodyPr/>
        <a:lstStyle/>
        <a:p>
          <a:endParaRPr lang="en-GB"/>
        </a:p>
      </dgm:t>
    </dgm:pt>
    <dgm:pt modelId="{523FD7CA-C2A1-4364-9F48-370E190CB40A}" type="sibTrans" cxnId="{9E8BC3F3-6712-40C6-B471-220550F99B75}">
      <dgm:prSet/>
      <dgm:spPr/>
      <dgm:t>
        <a:bodyPr/>
        <a:lstStyle/>
        <a:p>
          <a:endParaRPr lang="en-GB"/>
        </a:p>
      </dgm:t>
    </dgm:pt>
    <dgm:pt modelId="{AC2E6B8E-E706-4093-8380-0F8DFED38664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pPr rtl="0"/>
          <a:r>
            <a:rPr lang="en-GB" sz="1200" dirty="0" smtClean="0"/>
            <a:t>WASH</a:t>
          </a:r>
          <a:endParaRPr lang="en-GB" sz="1600" dirty="0"/>
        </a:p>
      </dgm:t>
    </dgm:pt>
    <dgm:pt modelId="{2B8904F2-4908-4D43-888B-66C45075AC88}" type="parTrans" cxnId="{B962A8B7-074F-4BCA-84EB-6A76EEBACC6A}">
      <dgm:prSet/>
      <dgm:spPr/>
      <dgm:t>
        <a:bodyPr/>
        <a:lstStyle/>
        <a:p>
          <a:endParaRPr lang="en-GB"/>
        </a:p>
      </dgm:t>
    </dgm:pt>
    <dgm:pt modelId="{232762B6-D228-4568-9748-70C58AAD5189}" type="sibTrans" cxnId="{B962A8B7-074F-4BCA-84EB-6A76EEBACC6A}">
      <dgm:prSet/>
      <dgm:spPr/>
      <dgm:t>
        <a:bodyPr/>
        <a:lstStyle/>
        <a:p>
          <a:endParaRPr lang="en-GB"/>
        </a:p>
      </dgm:t>
    </dgm:pt>
    <dgm:pt modelId="{988B9E0E-5331-4F5F-A732-B4B7C6BDEE18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pPr rtl="0"/>
          <a:r>
            <a:rPr lang="en-GB" sz="1200" dirty="0" smtClean="0"/>
            <a:t>NUT</a:t>
          </a:r>
          <a:endParaRPr lang="en-GB" sz="1600" dirty="0"/>
        </a:p>
      </dgm:t>
    </dgm:pt>
    <dgm:pt modelId="{91C8590A-9EA6-4140-A300-DE68B78D4FAE}" type="parTrans" cxnId="{665C82F0-A571-4FEE-85E0-5074109F9194}">
      <dgm:prSet/>
      <dgm:spPr/>
      <dgm:t>
        <a:bodyPr/>
        <a:lstStyle/>
        <a:p>
          <a:endParaRPr lang="en-GB"/>
        </a:p>
      </dgm:t>
    </dgm:pt>
    <dgm:pt modelId="{0DF830F2-5A56-4FE4-AA0E-94016F89A39F}" type="sibTrans" cxnId="{665C82F0-A571-4FEE-85E0-5074109F9194}">
      <dgm:prSet/>
      <dgm:spPr/>
      <dgm:t>
        <a:bodyPr/>
        <a:lstStyle/>
        <a:p>
          <a:endParaRPr lang="en-GB"/>
        </a:p>
      </dgm:t>
    </dgm:pt>
    <dgm:pt modelId="{9F817BEE-C338-4030-A1FD-AEA6DBFF52C5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pPr rtl="0"/>
          <a:r>
            <a:rPr lang="en-GB" sz="1100" dirty="0" err="1" smtClean="0"/>
            <a:t>GOSAC</a:t>
          </a:r>
          <a:endParaRPr lang="en-GB" sz="1200" dirty="0"/>
        </a:p>
      </dgm:t>
    </dgm:pt>
    <dgm:pt modelId="{08227E03-6DC2-47BB-A8D0-1A3633B4DCAF}" type="parTrans" cxnId="{B4CB3DB1-A70D-4F6F-B522-646CB7BBB1DC}">
      <dgm:prSet/>
      <dgm:spPr/>
      <dgm:t>
        <a:bodyPr/>
        <a:lstStyle/>
        <a:p>
          <a:endParaRPr lang="en-GB"/>
        </a:p>
      </dgm:t>
    </dgm:pt>
    <dgm:pt modelId="{53B95535-2AB8-4539-B404-A1D074845CAA}" type="sibTrans" cxnId="{B4CB3DB1-A70D-4F6F-B522-646CB7BBB1DC}">
      <dgm:prSet/>
      <dgm:spPr/>
      <dgm:t>
        <a:bodyPr/>
        <a:lstStyle/>
        <a:p>
          <a:endParaRPr lang="en-GB"/>
        </a:p>
      </dgm:t>
    </dgm:pt>
    <dgm:pt modelId="{22DB69BF-ECCD-4BDC-A6A0-5A447197251E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pPr rtl="0"/>
          <a:r>
            <a:rPr lang="en-GB" sz="1200" dirty="0" err="1" smtClean="0"/>
            <a:t>CED</a:t>
          </a:r>
          <a:endParaRPr lang="en-GB" sz="2000" dirty="0"/>
        </a:p>
      </dgm:t>
    </dgm:pt>
    <dgm:pt modelId="{C3C53F63-DE7D-45A1-A9B7-A9AA31ADDA2F}" type="parTrans" cxnId="{942E4030-B438-4D85-8BFA-47F09ECD16F0}">
      <dgm:prSet/>
      <dgm:spPr/>
      <dgm:t>
        <a:bodyPr/>
        <a:lstStyle/>
        <a:p>
          <a:endParaRPr lang="en-GB"/>
        </a:p>
      </dgm:t>
    </dgm:pt>
    <dgm:pt modelId="{211F07F3-7346-45BC-B5F9-B5A2500C985C}" type="sibTrans" cxnId="{942E4030-B438-4D85-8BFA-47F09ECD16F0}">
      <dgm:prSet/>
      <dgm:spPr/>
      <dgm:t>
        <a:bodyPr/>
        <a:lstStyle/>
        <a:p>
          <a:endParaRPr lang="en-GB"/>
        </a:p>
      </dgm:t>
    </dgm:pt>
    <dgm:pt modelId="{8C789B93-D804-4618-944E-4D99DA4DEA8D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pPr rtl="0"/>
          <a:r>
            <a:rPr lang="en-GB" sz="1200" dirty="0" err="1" smtClean="0"/>
            <a:t>GRD</a:t>
          </a:r>
          <a:endParaRPr lang="en-GB" sz="1600" dirty="0"/>
        </a:p>
      </dgm:t>
    </dgm:pt>
    <dgm:pt modelId="{A8870EC3-B9D4-4E9B-AEAE-7CFE227F5196}" type="parTrans" cxnId="{F7C9FABF-CB76-452C-9088-BEF8C78D2DB5}">
      <dgm:prSet/>
      <dgm:spPr/>
      <dgm:t>
        <a:bodyPr/>
        <a:lstStyle/>
        <a:p>
          <a:endParaRPr lang="en-GB"/>
        </a:p>
      </dgm:t>
    </dgm:pt>
    <dgm:pt modelId="{DBF641CC-F26C-4A4A-8D57-D919F775C3B4}" type="sibTrans" cxnId="{F7C9FABF-CB76-452C-9088-BEF8C78D2DB5}">
      <dgm:prSet/>
      <dgm:spPr/>
      <dgm:t>
        <a:bodyPr/>
        <a:lstStyle/>
        <a:p>
          <a:endParaRPr lang="en-GB"/>
        </a:p>
      </dgm:t>
    </dgm:pt>
    <dgm:pt modelId="{B9653DD6-93C8-4DCE-8DC3-9FA76E14CBB1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pPr rtl="0"/>
          <a:r>
            <a:rPr lang="en-GB" sz="1600" b="1" dirty="0" smtClean="0"/>
            <a:t>Education Policy Team</a:t>
          </a:r>
          <a:endParaRPr lang="en-GB" sz="1600" b="1" dirty="0"/>
        </a:p>
      </dgm:t>
    </dgm:pt>
    <dgm:pt modelId="{E6B7ED20-38F4-4ADB-A9C7-62AB9D03D6D3}" type="sibTrans" cxnId="{C8A264EB-0B37-4759-90D0-09A4097CB67F}">
      <dgm:prSet/>
      <dgm:spPr/>
      <dgm:t>
        <a:bodyPr/>
        <a:lstStyle/>
        <a:p>
          <a:endParaRPr lang="en-GB"/>
        </a:p>
      </dgm:t>
    </dgm:pt>
    <dgm:pt modelId="{F2851908-15DC-4CFD-9036-E8BE27E5E4EB}" type="parTrans" cxnId="{C8A264EB-0B37-4759-90D0-09A4097CB67F}">
      <dgm:prSet/>
      <dgm:spPr/>
      <dgm:t>
        <a:bodyPr/>
        <a:lstStyle/>
        <a:p>
          <a:endParaRPr lang="en-GB"/>
        </a:p>
      </dgm:t>
    </dgm:pt>
    <dgm:pt modelId="{9086DA93-B102-454C-9950-388E08DA531D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pPr rtl="0"/>
          <a:r>
            <a:rPr lang="en-GB" sz="2000" b="1" dirty="0" smtClean="0"/>
            <a:t>Human Development Department</a:t>
          </a:r>
          <a:endParaRPr lang="en-GB" sz="2000" b="1" dirty="0"/>
        </a:p>
      </dgm:t>
    </dgm:pt>
    <dgm:pt modelId="{249D690A-C2C0-4AF3-9E80-D171EB1EF7E2}" type="sibTrans" cxnId="{3A4CE079-F5A8-46F4-A016-F7F1A25C77C1}">
      <dgm:prSet/>
      <dgm:spPr/>
      <dgm:t>
        <a:bodyPr/>
        <a:lstStyle/>
        <a:p>
          <a:endParaRPr lang="en-GB"/>
        </a:p>
      </dgm:t>
    </dgm:pt>
    <dgm:pt modelId="{A2CDC695-B9C9-406E-A981-AE1387CB2992}" type="parTrans" cxnId="{3A4CE079-F5A8-46F4-A016-F7F1A25C77C1}">
      <dgm:prSet/>
      <dgm:spPr/>
      <dgm:t>
        <a:bodyPr/>
        <a:lstStyle/>
        <a:p>
          <a:endParaRPr lang="en-GB"/>
        </a:p>
      </dgm:t>
    </dgm:pt>
    <dgm:pt modelId="{CF64EA71-653C-4D20-A4A6-5EF36BA760A8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pPr rtl="0"/>
          <a:r>
            <a:rPr lang="en-GB" sz="1200" dirty="0" err="1" smtClean="0"/>
            <a:t>CSD</a:t>
          </a:r>
          <a:endParaRPr lang="en-GB" sz="1600" dirty="0"/>
        </a:p>
      </dgm:t>
    </dgm:pt>
    <dgm:pt modelId="{63CC2AE7-84E1-4C4D-9F10-0C208A555D70}" type="parTrans" cxnId="{69668E0A-1100-411A-8D0A-75217640E503}">
      <dgm:prSet/>
      <dgm:spPr/>
      <dgm:t>
        <a:bodyPr/>
        <a:lstStyle/>
        <a:p>
          <a:endParaRPr lang="en-GB"/>
        </a:p>
      </dgm:t>
    </dgm:pt>
    <dgm:pt modelId="{A31DF02B-0371-402C-99BC-A18D583C0FF8}" type="sibTrans" cxnId="{69668E0A-1100-411A-8D0A-75217640E503}">
      <dgm:prSet/>
      <dgm:spPr/>
      <dgm:t>
        <a:bodyPr/>
        <a:lstStyle/>
        <a:p>
          <a:endParaRPr lang="en-GB"/>
        </a:p>
      </dgm:t>
    </dgm:pt>
    <dgm:pt modelId="{20D88E7D-EC97-4161-AFF9-63CDA1B5FE0A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pPr rtl="0"/>
          <a:r>
            <a:rPr lang="en-GB" sz="1400" dirty="0" smtClean="0"/>
            <a:t>RED</a:t>
          </a:r>
          <a:endParaRPr lang="en-GB" sz="1600" dirty="0"/>
        </a:p>
      </dgm:t>
    </dgm:pt>
    <dgm:pt modelId="{D395F129-98BF-4C9C-93E7-D2F2221B4554}" type="parTrans" cxnId="{AFC20946-FD62-46E8-BAC8-4144EB961E5A}">
      <dgm:prSet/>
      <dgm:spPr/>
      <dgm:t>
        <a:bodyPr/>
        <a:lstStyle/>
        <a:p>
          <a:endParaRPr lang="en-GB"/>
        </a:p>
      </dgm:t>
    </dgm:pt>
    <dgm:pt modelId="{59182979-B3A3-4E13-872A-FC60C87C687C}" type="sibTrans" cxnId="{AFC20946-FD62-46E8-BAC8-4144EB961E5A}">
      <dgm:prSet/>
      <dgm:spPr/>
      <dgm:t>
        <a:bodyPr/>
        <a:lstStyle/>
        <a:p>
          <a:endParaRPr lang="en-GB"/>
        </a:p>
      </dgm:t>
    </dgm:pt>
    <dgm:pt modelId="{612A1383-85A2-43DF-AEC1-BFA4107108E6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pPr rtl="0"/>
          <a:r>
            <a:rPr lang="en-GB" sz="1400" dirty="0" err="1" smtClean="0"/>
            <a:t>IRD</a:t>
          </a:r>
          <a:endParaRPr lang="en-GB" sz="1600" dirty="0"/>
        </a:p>
      </dgm:t>
    </dgm:pt>
    <dgm:pt modelId="{3C7C4E3C-2FF9-4326-8DF0-5A69025E687E}" type="parTrans" cxnId="{53FE41CA-64C7-46E0-BCB5-1BC35EC80F19}">
      <dgm:prSet/>
      <dgm:spPr/>
      <dgm:t>
        <a:bodyPr/>
        <a:lstStyle/>
        <a:p>
          <a:endParaRPr lang="en-GB"/>
        </a:p>
      </dgm:t>
    </dgm:pt>
    <dgm:pt modelId="{C8792495-8154-4F42-91A9-0AC945ADF985}" type="sibTrans" cxnId="{53FE41CA-64C7-46E0-BCB5-1BC35EC80F19}">
      <dgm:prSet/>
      <dgm:spPr/>
      <dgm:t>
        <a:bodyPr/>
        <a:lstStyle/>
        <a:p>
          <a:endParaRPr lang="en-GB"/>
        </a:p>
      </dgm:t>
    </dgm:pt>
    <dgm:pt modelId="{6FBFC5EE-A422-4992-B21D-0A1CAFA32EBA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pPr rtl="0"/>
          <a:r>
            <a:rPr lang="en-GB" sz="1400" dirty="0" err="1" smtClean="0"/>
            <a:t>GFD</a:t>
          </a:r>
          <a:endParaRPr lang="en-GB" sz="1600" dirty="0"/>
        </a:p>
      </dgm:t>
    </dgm:pt>
    <dgm:pt modelId="{3B0ADB76-000B-4C73-98DA-2ED7834EA4FC}" type="parTrans" cxnId="{30564F51-9903-4CC3-9622-3EDB511E2867}">
      <dgm:prSet/>
      <dgm:spPr/>
      <dgm:t>
        <a:bodyPr/>
        <a:lstStyle/>
        <a:p>
          <a:endParaRPr lang="en-GB"/>
        </a:p>
      </dgm:t>
    </dgm:pt>
    <dgm:pt modelId="{F3A4B5C3-0674-42B6-A714-F0923B3C94FD}" type="sibTrans" cxnId="{30564F51-9903-4CC3-9622-3EDB511E2867}">
      <dgm:prSet/>
      <dgm:spPr/>
      <dgm:t>
        <a:bodyPr/>
        <a:lstStyle/>
        <a:p>
          <a:endParaRPr lang="en-GB"/>
        </a:p>
      </dgm:t>
    </dgm:pt>
    <dgm:pt modelId="{9E198BCB-403F-4E52-A262-ADE7B57E300E}" type="pres">
      <dgm:prSet presAssocID="{54C9DC13-36B8-4B14-B6A1-F33D2777766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4A9DEB4D-EC7C-46E3-96FC-F26327303EFE}" type="pres">
      <dgm:prSet presAssocID="{971BDFB8-DAA2-4E15-9289-D9DB2DF03043}" presName="vertOne" presStyleCnt="0"/>
      <dgm:spPr/>
    </dgm:pt>
    <dgm:pt modelId="{6EBA5842-FFE1-4036-BCC7-6BC56A48FAE5}" type="pres">
      <dgm:prSet presAssocID="{971BDFB8-DAA2-4E15-9289-D9DB2DF03043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E29A69E-A378-4CA4-A2AE-6C2FE3F03E18}" type="pres">
      <dgm:prSet presAssocID="{971BDFB8-DAA2-4E15-9289-D9DB2DF03043}" presName="parTransOne" presStyleCnt="0"/>
      <dgm:spPr/>
    </dgm:pt>
    <dgm:pt modelId="{D0953446-E08F-4970-834A-89800BFAB52C}" type="pres">
      <dgm:prSet presAssocID="{971BDFB8-DAA2-4E15-9289-D9DB2DF03043}" presName="horzOne" presStyleCnt="0"/>
      <dgm:spPr/>
    </dgm:pt>
    <dgm:pt modelId="{CA663A60-A7E9-4E54-A039-8C4666927883}" type="pres">
      <dgm:prSet presAssocID="{B306DA8C-449B-4876-9C9A-506E64BF9C90}" presName="vertTwo" presStyleCnt="0"/>
      <dgm:spPr/>
    </dgm:pt>
    <dgm:pt modelId="{E375B243-DE58-44D1-9864-AFE1DEB899F8}" type="pres">
      <dgm:prSet presAssocID="{B306DA8C-449B-4876-9C9A-506E64BF9C90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7A16432-6E78-4D9E-A0C7-10AA04CD5D11}" type="pres">
      <dgm:prSet presAssocID="{B306DA8C-449B-4876-9C9A-506E64BF9C90}" presName="parTransTwo" presStyleCnt="0"/>
      <dgm:spPr/>
    </dgm:pt>
    <dgm:pt modelId="{1BB0159D-8F10-435B-9F39-E1CF2C07F48D}" type="pres">
      <dgm:prSet presAssocID="{B306DA8C-449B-4876-9C9A-506E64BF9C90}" presName="horzTwo" presStyleCnt="0"/>
      <dgm:spPr/>
    </dgm:pt>
    <dgm:pt modelId="{43D93481-DF9B-46AE-AE7F-38D8D4DB81CE}" type="pres">
      <dgm:prSet presAssocID="{9086DA93-B102-454C-9950-388E08DA531D}" presName="vertThree" presStyleCnt="0"/>
      <dgm:spPr/>
    </dgm:pt>
    <dgm:pt modelId="{2FD6ED9E-435D-402E-BFE3-0BF96572EF38}" type="pres">
      <dgm:prSet presAssocID="{9086DA93-B102-454C-9950-388E08DA531D}" presName="txThre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4F50FC9-1F5D-4341-8041-9CAFE84EC256}" type="pres">
      <dgm:prSet presAssocID="{9086DA93-B102-454C-9950-388E08DA531D}" presName="parTransThree" presStyleCnt="0"/>
      <dgm:spPr/>
    </dgm:pt>
    <dgm:pt modelId="{5DE23973-F425-4529-923E-2EFF2041F7E0}" type="pres">
      <dgm:prSet presAssocID="{9086DA93-B102-454C-9950-388E08DA531D}" presName="horzThree" presStyleCnt="0"/>
      <dgm:spPr/>
    </dgm:pt>
    <dgm:pt modelId="{A19CED84-75DD-4B28-AEE6-50E36EA10CAE}" type="pres">
      <dgm:prSet presAssocID="{B9653DD6-93C8-4DCE-8DC3-9FA76E14CBB1}" presName="vertFour" presStyleCnt="0">
        <dgm:presLayoutVars>
          <dgm:chPref val="3"/>
        </dgm:presLayoutVars>
      </dgm:prSet>
      <dgm:spPr/>
    </dgm:pt>
    <dgm:pt modelId="{8C762DFB-829D-44E7-A49C-67BB94F5605D}" type="pres">
      <dgm:prSet presAssocID="{B9653DD6-93C8-4DCE-8DC3-9FA76E14CBB1}" presName="txFour" presStyleLbl="node4" presStyleIdx="0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6FDD891-57CB-4C24-BF72-FFD2C7554DA1}" type="pres">
      <dgm:prSet presAssocID="{B9653DD6-93C8-4DCE-8DC3-9FA76E14CBB1}" presName="parTransFour" presStyleCnt="0"/>
      <dgm:spPr/>
    </dgm:pt>
    <dgm:pt modelId="{2E506917-B374-4E8F-8C72-29F8BD82FE0B}" type="pres">
      <dgm:prSet presAssocID="{B9653DD6-93C8-4DCE-8DC3-9FA76E14CBB1}" presName="horzFour" presStyleCnt="0"/>
      <dgm:spPr/>
    </dgm:pt>
    <dgm:pt modelId="{602F3F32-5651-4609-9BC6-07AFD1FEACDE}" type="pres">
      <dgm:prSet presAssocID="{BB23EF47-8B0D-411D-86DA-F8568C7F673E}" presName="vertFour" presStyleCnt="0">
        <dgm:presLayoutVars>
          <dgm:chPref val="3"/>
        </dgm:presLayoutVars>
      </dgm:prSet>
      <dgm:spPr/>
    </dgm:pt>
    <dgm:pt modelId="{3CC5CB0D-8DF0-4AD5-96BD-DDDD0CA38432}" type="pres">
      <dgm:prSet presAssocID="{BB23EF47-8B0D-411D-86DA-F8568C7F673E}" presName="txFour" presStyleLbl="node4" presStyleIdx="1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E3549D4-658D-44C6-BB0A-F6240CCA89D6}" type="pres">
      <dgm:prSet presAssocID="{BB23EF47-8B0D-411D-86DA-F8568C7F673E}" presName="horzFour" presStyleCnt="0"/>
      <dgm:spPr/>
    </dgm:pt>
    <dgm:pt modelId="{57EF1F46-2546-48CE-BFDD-F60BEBB0E05B}" type="pres">
      <dgm:prSet presAssocID="{1C8AC892-5EE8-48ED-AC0B-0DE7EA77BD4F}" presName="sibSpaceFour" presStyleCnt="0"/>
      <dgm:spPr/>
    </dgm:pt>
    <dgm:pt modelId="{A356D9D3-D553-4DC0-B5B3-B54F10555D57}" type="pres">
      <dgm:prSet presAssocID="{46A89048-6B4E-4A0C-B7A0-8F04141B9F30}" presName="vertFour" presStyleCnt="0">
        <dgm:presLayoutVars>
          <dgm:chPref val="3"/>
        </dgm:presLayoutVars>
      </dgm:prSet>
      <dgm:spPr/>
    </dgm:pt>
    <dgm:pt modelId="{B8DF8590-5AF4-43A9-AFF7-589109378B09}" type="pres">
      <dgm:prSet presAssocID="{46A89048-6B4E-4A0C-B7A0-8F04141B9F30}" presName="txFour" presStyleLbl="node4" presStyleIdx="2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A77C1C2-D820-46CD-B314-606DD757BC67}" type="pres">
      <dgm:prSet presAssocID="{46A89048-6B4E-4A0C-B7A0-8F04141B9F30}" presName="horzFour" presStyleCnt="0"/>
      <dgm:spPr/>
    </dgm:pt>
    <dgm:pt modelId="{AFE817D3-7771-4C62-8DCB-1E90629041F6}" type="pres">
      <dgm:prSet presAssocID="{5D368A7E-05E3-48DE-88B2-56A087F4C819}" presName="sibSpaceFour" presStyleCnt="0"/>
      <dgm:spPr/>
    </dgm:pt>
    <dgm:pt modelId="{D2135E4A-A368-457C-BF0B-98FBC9229EFC}" type="pres">
      <dgm:prSet presAssocID="{080132DE-BD41-4BB5-974D-BB50076FD4A8}" presName="vertFour" presStyleCnt="0">
        <dgm:presLayoutVars>
          <dgm:chPref val="3"/>
        </dgm:presLayoutVars>
      </dgm:prSet>
      <dgm:spPr/>
    </dgm:pt>
    <dgm:pt modelId="{4720465A-599A-4B41-BCDB-3C5632525214}" type="pres">
      <dgm:prSet presAssocID="{080132DE-BD41-4BB5-974D-BB50076FD4A8}" presName="txFour" presStyleLbl="node4" presStyleIdx="3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20B8F9E-E652-448F-A5A8-0875D9755B3D}" type="pres">
      <dgm:prSet presAssocID="{080132DE-BD41-4BB5-974D-BB50076FD4A8}" presName="horzFour" presStyleCnt="0"/>
      <dgm:spPr/>
    </dgm:pt>
    <dgm:pt modelId="{F0339055-3F88-46BC-AB6A-73C616F91C33}" type="pres">
      <dgm:prSet presAssocID="{E6B7ED20-38F4-4ADB-A9C7-62AB9D03D6D3}" presName="sibSpaceFour" presStyleCnt="0"/>
      <dgm:spPr/>
    </dgm:pt>
    <dgm:pt modelId="{E399EF12-6CC4-4656-AC7B-DA8E9A844556}" type="pres">
      <dgm:prSet presAssocID="{ED2AF39F-BDAC-47BD-A78B-7AE5A7652719}" presName="vertFour" presStyleCnt="0">
        <dgm:presLayoutVars>
          <dgm:chPref val="3"/>
        </dgm:presLayoutVars>
      </dgm:prSet>
      <dgm:spPr/>
    </dgm:pt>
    <dgm:pt modelId="{1006318C-3DDF-44F9-8D15-EC029DF62B11}" type="pres">
      <dgm:prSet presAssocID="{ED2AF39F-BDAC-47BD-A78B-7AE5A7652719}" presName="txFour" presStyleLbl="node4" presStyleIdx="4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911927A-1765-465A-87DC-21B38797CD90}" type="pres">
      <dgm:prSet presAssocID="{ED2AF39F-BDAC-47BD-A78B-7AE5A7652719}" presName="horzFour" presStyleCnt="0"/>
      <dgm:spPr/>
    </dgm:pt>
    <dgm:pt modelId="{BEDA9886-5335-495F-927F-F967B29E825F}" type="pres">
      <dgm:prSet presAssocID="{6C95E8F7-4FF1-4EC1-B7A8-17BCCD9274B9}" presName="sibSpaceFour" presStyleCnt="0"/>
      <dgm:spPr/>
    </dgm:pt>
    <dgm:pt modelId="{A549DA1C-EE96-46A2-B2C9-7EA5A7CF7B5B}" type="pres">
      <dgm:prSet presAssocID="{92546CA4-433C-47DC-B70E-8997E46CE7B4}" presName="vertFour" presStyleCnt="0">
        <dgm:presLayoutVars>
          <dgm:chPref val="3"/>
        </dgm:presLayoutVars>
      </dgm:prSet>
      <dgm:spPr/>
    </dgm:pt>
    <dgm:pt modelId="{690E5157-B985-4F7A-A3D4-B62D9B143D42}" type="pres">
      <dgm:prSet presAssocID="{92546CA4-433C-47DC-B70E-8997E46CE7B4}" presName="txFour" presStyleLbl="node4" presStyleIdx="5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C352FA2-7707-429E-B2FC-9EB23828D210}" type="pres">
      <dgm:prSet presAssocID="{92546CA4-433C-47DC-B70E-8997E46CE7B4}" presName="horzFour" presStyleCnt="0"/>
      <dgm:spPr/>
    </dgm:pt>
    <dgm:pt modelId="{A4EE47C3-E86A-45CE-A8F3-B6A92E3A2706}" type="pres">
      <dgm:prSet presAssocID="{523FD7CA-C2A1-4364-9F48-370E190CB40A}" presName="sibSpaceFour" presStyleCnt="0"/>
      <dgm:spPr/>
    </dgm:pt>
    <dgm:pt modelId="{F52243F5-9836-4833-9D1F-8308807DE5FB}" type="pres">
      <dgm:prSet presAssocID="{AC2E6B8E-E706-4093-8380-0F8DFED38664}" presName="vertFour" presStyleCnt="0">
        <dgm:presLayoutVars>
          <dgm:chPref val="3"/>
        </dgm:presLayoutVars>
      </dgm:prSet>
      <dgm:spPr/>
    </dgm:pt>
    <dgm:pt modelId="{0C306754-0AB8-414B-8571-EE887E3C2EEF}" type="pres">
      <dgm:prSet presAssocID="{AC2E6B8E-E706-4093-8380-0F8DFED38664}" presName="txFour" presStyleLbl="node4" presStyleIdx="6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9475636-D3C4-4E56-A639-6A95E737DC31}" type="pres">
      <dgm:prSet presAssocID="{AC2E6B8E-E706-4093-8380-0F8DFED38664}" presName="horzFour" presStyleCnt="0"/>
      <dgm:spPr/>
    </dgm:pt>
    <dgm:pt modelId="{5148AA7C-1A08-498B-B136-25067CB4C5F5}" type="pres">
      <dgm:prSet presAssocID="{232762B6-D228-4568-9748-70C58AAD5189}" presName="sibSpaceFour" presStyleCnt="0"/>
      <dgm:spPr/>
    </dgm:pt>
    <dgm:pt modelId="{90AC5841-5E66-4096-8637-CD176C6FEB6E}" type="pres">
      <dgm:prSet presAssocID="{988B9E0E-5331-4F5F-A732-B4B7C6BDEE18}" presName="vertFour" presStyleCnt="0">
        <dgm:presLayoutVars>
          <dgm:chPref val="3"/>
        </dgm:presLayoutVars>
      </dgm:prSet>
      <dgm:spPr/>
    </dgm:pt>
    <dgm:pt modelId="{A3BFC320-81ED-460E-A340-B67905A514E6}" type="pres">
      <dgm:prSet presAssocID="{988B9E0E-5331-4F5F-A732-B4B7C6BDEE18}" presName="txFour" presStyleLbl="node4" presStyleIdx="7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A79E20F-1832-45B2-866A-A5E41C2D344E}" type="pres">
      <dgm:prSet presAssocID="{988B9E0E-5331-4F5F-A732-B4B7C6BDEE18}" presName="horzFour" presStyleCnt="0"/>
      <dgm:spPr/>
    </dgm:pt>
    <dgm:pt modelId="{444B3E87-A5B3-4457-AFCD-349A922E3CF4}" type="pres">
      <dgm:prSet presAssocID="{249D690A-C2C0-4AF3-9E80-D171EB1EF7E2}" presName="sibSpaceThree" presStyleCnt="0"/>
      <dgm:spPr/>
    </dgm:pt>
    <dgm:pt modelId="{298E418D-9582-457D-99FA-3AC5DD025F43}" type="pres">
      <dgm:prSet presAssocID="{9F817BEE-C338-4030-A1FD-AEA6DBFF52C5}" presName="vertThree" presStyleCnt="0"/>
      <dgm:spPr/>
    </dgm:pt>
    <dgm:pt modelId="{C1B1C7CE-7B0F-4921-B15E-5BCBBCAFF4C0}" type="pres">
      <dgm:prSet presAssocID="{9F817BEE-C338-4030-A1FD-AEA6DBFF52C5}" presName="txThre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2D0F4F5-E529-4837-B8AC-38A4B2B67E01}" type="pres">
      <dgm:prSet presAssocID="{9F817BEE-C338-4030-A1FD-AEA6DBFF52C5}" presName="horzThree" presStyleCnt="0"/>
      <dgm:spPr/>
    </dgm:pt>
    <dgm:pt modelId="{0BBED0FD-635B-4A47-9420-2A8AF6C63D84}" type="pres">
      <dgm:prSet presAssocID="{53B95535-2AB8-4539-B404-A1D074845CAA}" presName="sibSpaceThree" presStyleCnt="0"/>
      <dgm:spPr/>
    </dgm:pt>
    <dgm:pt modelId="{CACB633D-9ECB-4AF5-8B51-DF91AF2CFB62}" type="pres">
      <dgm:prSet presAssocID="{22DB69BF-ECCD-4BDC-A6A0-5A447197251E}" presName="vertThree" presStyleCnt="0"/>
      <dgm:spPr/>
    </dgm:pt>
    <dgm:pt modelId="{7E125449-69A8-4416-98B3-868833314042}" type="pres">
      <dgm:prSet presAssocID="{22DB69BF-ECCD-4BDC-A6A0-5A447197251E}" presName="txThre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35ACF04-9B4E-4A92-9D55-19A809672C4A}" type="pres">
      <dgm:prSet presAssocID="{22DB69BF-ECCD-4BDC-A6A0-5A447197251E}" presName="horzThree" presStyleCnt="0"/>
      <dgm:spPr/>
    </dgm:pt>
    <dgm:pt modelId="{E887C6E2-07DE-4C16-B01D-14039181B0CD}" type="pres">
      <dgm:prSet presAssocID="{211F07F3-7346-45BC-B5F9-B5A2500C985C}" presName="sibSpaceThree" presStyleCnt="0"/>
      <dgm:spPr/>
    </dgm:pt>
    <dgm:pt modelId="{057E0060-4524-4CC7-80D6-D1B617D2C13A}" type="pres">
      <dgm:prSet presAssocID="{CF64EA71-653C-4D20-A4A6-5EF36BA760A8}" presName="vertThree" presStyleCnt="0"/>
      <dgm:spPr/>
    </dgm:pt>
    <dgm:pt modelId="{60B26859-86AD-41CC-A13C-472F6B690FFE}" type="pres">
      <dgm:prSet presAssocID="{CF64EA71-653C-4D20-A4A6-5EF36BA760A8}" presName="txThre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7EC1A23-2C6F-43C9-8B74-D1DEF0785F20}" type="pres">
      <dgm:prSet presAssocID="{CF64EA71-653C-4D20-A4A6-5EF36BA760A8}" presName="horzThree" presStyleCnt="0"/>
      <dgm:spPr/>
    </dgm:pt>
    <dgm:pt modelId="{A0EC2C81-2752-4A33-A1A8-64C68A1666B0}" type="pres">
      <dgm:prSet presAssocID="{A31DF02B-0371-402C-99BC-A18D583C0FF8}" presName="sibSpaceThree" presStyleCnt="0"/>
      <dgm:spPr/>
    </dgm:pt>
    <dgm:pt modelId="{F640959A-9352-4455-8302-0F35B1680441}" type="pres">
      <dgm:prSet presAssocID="{8C789B93-D804-4618-944E-4D99DA4DEA8D}" presName="vertThree" presStyleCnt="0"/>
      <dgm:spPr/>
    </dgm:pt>
    <dgm:pt modelId="{61326EFB-1D42-45CA-9083-308CAA1ABCD3}" type="pres">
      <dgm:prSet presAssocID="{8C789B93-D804-4618-944E-4D99DA4DEA8D}" presName="txThre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FCFF129-A5F2-42CE-90A4-2A2D41369932}" type="pres">
      <dgm:prSet presAssocID="{8C789B93-D804-4618-944E-4D99DA4DEA8D}" presName="horzThree" presStyleCnt="0"/>
      <dgm:spPr/>
    </dgm:pt>
    <dgm:pt modelId="{8622A8FD-B4CB-4764-9261-BE82C05AB8AE}" type="pres">
      <dgm:prSet presAssocID="{DD4151E9-6E7E-4DCC-8E12-46BDDBC1CAAF}" presName="sibSpaceTwo" presStyleCnt="0"/>
      <dgm:spPr/>
    </dgm:pt>
    <dgm:pt modelId="{2074A691-7D7F-4245-A41E-CF0D98774A6C}" type="pres">
      <dgm:prSet presAssocID="{20D88E7D-EC97-4161-AFF9-63CDA1B5FE0A}" presName="vertTwo" presStyleCnt="0"/>
      <dgm:spPr/>
    </dgm:pt>
    <dgm:pt modelId="{E08D5596-ED69-4367-9704-2A9F10ADE5F7}" type="pres">
      <dgm:prSet presAssocID="{20D88E7D-EC97-4161-AFF9-63CDA1B5FE0A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AA57B1A-54DF-4384-8994-D799068C230D}" type="pres">
      <dgm:prSet presAssocID="{20D88E7D-EC97-4161-AFF9-63CDA1B5FE0A}" presName="horzTwo" presStyleCnt="0"/>
      <dgm:spPr/>
    </dgm:pt>
    <dgm:pt modelId="{F5F91066-9E26-4492-A43E-B295A1B3ABC0}" type="pres">
      <dgm:prSet presAssocID="{59182979-B3A3-4E13-872A-FC60C87C687C}" presName="sibSpaceTwo" presStyleCnt="0"/>
      <dgm:spPr/>
    </dgm:pt>
    <dgm:pt modelId="{16056747-5817-4282-9172-4C580583ACC8}" type="pres">
      <dgm:prSet presAssocID="{612A1383-85A2-43DF-AEC1-BFA4107108E6}" presName="vertTwo" presStyleCnt="0"/>
      <dgm:spPr/>
    </dgm:pt>
    <dgm:pt modelId="{8889B2E3-46EE-4CFF-85BE-0A33D83FCF6E}" type="pres">
      <dgm:prSet presAssocID="{612A1383-85A2-43DF-AEC1-BFA4107108E6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BE8EEAF-CFC4-435D-8139-90965758D686}" type="pres">
      <dgm:prSet presAssocID="{612A1383-85A2-43DF-AEC1-BFA4107108E6}" presName="horzTwo" presStyleCnt="0"/>
      <dgm:spPr/>
    </dgm:pt>
    <dgm:pt modelId="{13DDBE15-0DF7-4563-9CD4-668F9E9977FD}" type="pres">
      <dgm:prSet presAssocID="{C8792495-8154-4F42-91A9-0AC945ADF985}" presName="sibSpaceTwo" presStyleCnt="0"/>
      <dgm:spPr/>
    </dgm:pt>
    <dgm:pt modelId="{DF5E11B3-ACA2-434A-BB15-60973A90E438}" type="pres">
      <dgm:prSet presAssocID="{6FBFC5EE-A422-4992-B21D-0A1CAFA32EBA}" presName="vertTwo" presStyleCnt="0"/>
      <dgm:spPr/>
    </dgm:pt>
    <dgm:pt modelId="{AAC8B844-C6FE-481E-BBEC-5661C0E46A17}" type="pres">
      <dgm:prSet presAssocID="{6FBFC5EE-A422-4992-B21D-0A1CAFA32EBA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B4F8354-E916-4D92-9661-EFFF597219A4}" type="pres">
      <dgm:prSet presAssocID="{6FBFC5EE-A422-4992-B21D-0A1CAFA32EBA}" presName="horzTwo" presStyleCnt="0"/>
      <dgm:spPr/>
    </dgm:pt>
  </dgm:ptLst>
  <dgm:cxnLst>
    <dgm:cxn modelId="{29E011B6-E62E-454A-8CC0-78187C4FD079}" type="presOf" srcId="{20D88E7D-EC97-4161-AFF9-63CDA1B5FE0A}" destId="{E08D5596-ED69-4367-9704-2A9F10ADE5F7}" srcOrd="0" destOrd="0" presId="urn:microsoft.com/office/officeart/2005/8/layout/hierarchy4"/>
    <dgm:cxn modelId="{665C82F0-A571-4FEE-85E0-5074109F9194}" srcId="{9086DA93-B102-454C-9950-388E08DA531D}" destId="{988B9E0E-5331-4F5F-A732-B4B7C6BDEE18}" srcOrd="4" destOrd="0" parTransId="{91C8590A-9EA6-4140-A300-DE68B78D4FAE}" sibTransId="{0DF830F2-5A56-4FE4-AA0E-94016F89A39F}"/>
    <dgm:cxn modelId="{DDAF84F3-D81D-4925-BFA6-6C1849B8E54A}" type="presOf" srcId="{080132DE-BD41-4BB5-974D-BB50076FD4A8}" destId="{4720465A-599A-4B41-BCDB-3C5632525214}" srcOrd="0" destOrd="0" presId="urn:microsoft.com/office/officeart/2005/8/layout/hierarchy4"/>
    <dgm:cxn modelId="{94F881BD-EB15-4C8D-9411-0A93D51385A0}" srcId="{9086DA93-B102-454C-9950-388E08DA531D}" destId="{ED2AF39F-BDAC-47BD-A78B-7AE5A7652719}" srcOrd="1" destOrd="0" parTransId="{27F0356C-440F-4563-98EC-DCEDBB4FB5A4}" sibTransId="{6C95E8F7-4FF1-4EC1-B7A8-17BCCD9274B9}"/>
    <dgm:cxn modelId="{C1D8684B-758C-42D3-8E2D-90894D171EC4}" type="presOf" srcId="{9086DA93-B102-454C-9950-388E08DA531D}" destId="{2FD6ED9E-435D-402E-BFE3-0BF96572EF38}" srcOrd="0" destOrd="0" presId="urn:microsoft.com/office/officeart/2005/8/layout/hierarchy4"/>
    <dgm:cxn modelId="{25716D36-5957-45DD-9E15-BA7E93B13DA2}" type="presOf" srcId="{988B9E0E-5331-4F5F-A732-B4B7C6BDEE18}" destId="{A3BFC320-81ED-460E-A340-B67905A514E6}" srcOrd="0" destOrd="0" presId="urn:microsoft.com/office/officeart/2005/8/layout/hierarchy4"/>
    <dgm:cxn modelId="{9DD33CC4-CF68-4E2F-8E67-B9E5E44EF4B5}" srcId="{971BDFB8-DAA2-4E15-9289-D9DB2DF03043}" destId="{B306DA8C-449B-4876-9C9A-506E64BF9C90}" srcOrd="0" destOrd="0" parTransId="{84BCEA89-588E-4FF2-81C5-FB6CFAA3BEBC}" sibTransId="{DD4151E9-6E7E-4DCC-8E12-46BDDBC1CAAF}"/>
    <dgm:cxn modelId="{69668E0A-1100-411A-8D0A-75217640E503}" srcId="{B306DA8C-449B-4876-9C9A-506E64BF9C90}" destId="{CF64EA71-653C-4D20-A4A6-5EF36BA760A8}" srcOrd="3" destOrd="0" parTransId="{63CC2AE7-84E1-4C4D-9F10-0C208A555D70}" sibTransId="{A31DF02B-0371-402C-99BC-A18D583C0FF8}"/>
    <dgm:cxn modelId="{3A4CE079-F5A8-46F4-A016-F7F1A25C77C1}" srcId="{B306DA8C-449B-4876-9C9A-506E64BF9C90}" destId="{9086DA93-B102-454C-9950-388E08DA531D}" srcOrd="0" destOrd="0" parTransId="{A2CDC695-B9C9-406E-A981-AE1387CB2992}" sibTransId="{249D690A-C2C0-4AF3-9E80-D171EB1EF7E2}"/>
    <dgm:cxn modelId="{942E4030-B438-4D85-8BFA-47F09ECD16F0}" srcId="{B306DA8C-449B-4876-9C9A-506E64BF9C90}" destId="{22DB69BF-ECCD-4BDC-A6A0-5A447197251E}" srcOrd="2" destOrd="0" parTransId="{C3C53F63-DE7D-45A1-A9B7-A9AA31ADDA2F}" sibTransId="{211F07F3-7346-45BC-B5F9-B5A2500C985C}"/>
    <dgm:cxn modelId="{4484A489-FC64-442F-BF75-BCA995377D65}" srcId="{B9653DD6-93C8-4DCE-8DC3-9FA76E14CBB1}" destId="{080132DE-BD41-4BB5-974D-BB50076FD4A8}" srcOrd="2" destOrd="0" parTransId="{36A80308-B153-4F22-9088-B32ED40836AD}" sibTransId="{7589B556-5788-40DE-8643-FC5F5B16FEB9}"/>
    <dgm:cxn modelId="{021B2377-11DC-438E-9937-87B89F213BA7}" srcId="{54C9DC13-36B8-4B14-B6A1-F33D2777766C}" destId="{971BDFB8-DAA2-4E15-9289-D9DB2DF03043}" srcOrd="0" destOrd="0" parTransId="{CF868F91-A88B-4245-9629-2C1F05C6E68F}" sibTransId="{43FBB3DC-D5F7-4966-99A6-962F4B1EC5A3}"/>
    <dgm:cxn modelId="{F7C9FABF-CB76-452C-9088-BEF8C78D2DB5}" srcId="{B306DA8C-449B-4876-9C9A-506E64BF9C90}" destId="{8C789B93-D804-4618-944E-4D99DA4DEA8D}" srcOrd="4" destOrd="0" parTransId="{A8870EC3-B9D4-4E9B-AEAE-7CFE227F5196}" sibTransId="{DBF641CC-F26C-4A4A-8D57-D919F775C3B4}"/>
    <dgm:cxn modelId="{BB604757-E37A-435F-A451-EE080F19BC1B}" type="presOf" srcId="{8C789B93-D804-4618-944E-4D99DA4DEA8D}" destId="{61326EFB-1D42-45CA-9083-308CAA1ABCD3}" srcOrd="0" destOrd="0" presId="urn:microsoft.com/office/officeart/2005/8/layout/hierarchy4"/>
    <dgm:cxn modelId="{53FE41CA-64C7-46E0-BCB5-1BC35EC80F19}" srcId="{971BDFB8-DAA2-4E15-9289-D9DB2DF03043}" destId="{612A1383-85A2-43DF-AEC1-BFA4107108E6}" srcOrd="2" destOrd="0" parTransId="{3C7C4E3C-2FF9-4326-8DF0-5A69025E687E}" sibTransId="{C8792495-8154-4F42-91A9-0AC945ADF985}"/>
    <dgm:cxn modelId="{ED33CD4F-4945-47C0-8806-3DE09940DEAF}" type="presOf" srcId="{92546CA4-433C-47DC-B70E-8997E46CE7B4}" destId="{690E5157-B985-4F7A-A3D4-B62D9B143D42}" srcOrd="0" destOrd="0" presId="urn:microsoft.com/office/officeart/2005/8/layout/hierarchy4"/>
    <dgm:cxn modelId="{30564F51-9903-4CC3-9622-3EDB511E2867}" srcId="{971BDFB8-DAA2-4E15-9289-D9DB2DF03043}" destId="{6FBFC5EE-A422-4992-B21D-0A1CAFA32EBA}" srcOrd="3" destOrd="0" parTransId="{3B0ADB76-000B-4C73-98DA-2ED7834EA4FC}" sibTransId="{F3A4B5C3-0674-42B6-A714-F0923B3C94FD}"/>
    <dgm:cxn modelId="{C5CA51D2-3A71-4CBE-BAD6-21C9F6FA9518}" type="presOf" srcId="{6FBFC5EE-A422-4992-B21D-0A1CAFA32EBA}" destId="{AAC8B844-C6FE-481E-BBEC-5661C0E46A17}" srcOrd="0" destOrd="0" presId="urn:microsoft.com/office/officeart/2005/8/layout/hierarchy4"/>
    <dgm:cxn modelId="{C8A264EB-0B37-4759-90D0-09A4097CB67F}" srcId="{9086DA93-B102-454C-9950-388E08DA531D}" destId="{B9653DD6-93C8-4DCE-8DC3-9FA76E14CBB1}" srcOrd="0" destOrd="0" parTransId="{F2851908-15DC-4CFD-9036-E8BE27E5E4EB}" sibTransId="{E6B7ED20-38F4-4ADB-A9C7-62AB9D03D6D3}"/>
    <dgm:cxn modelId="{5B4578E1-8F76-4649-BEA9-B546B07C956F}" type="presOf" srcId="{9F817BEE-C338-4030-A1FD-AEA6DBFF52C5}" destId="{C1B1C7CE-7B0F-4921-B15E-5BCBBCAFF4C0}" srcOrd="0" destOrd="0" presId="urn:microsoft.com/office/officeart/2005/8/layout/hierarchy4"/>
    <dgm:cxn modelId="{7ECF3C6B-2FF4-4312-9217-DDBCB0D88EC0}" type="presOf" srcId="{B306DA8C-449B-4876-9C9A-506E64BF9C90}" destId="{E375B243-DE58-44D1-9864-AFE1DEB899F8}" srcOrd="0" destOrd="0" presId="urn:microsoft.com/office/officeart/2005/8/layout/hierarchy4"/>
    <dgm:cxn modelId="{4C9E9A5F-43F6-436A-B217-57BDC9E3BBF3}" srcId="{B9653DD6-93C8-4DCE-8DC3-9FA76E14CBB1}" destId="{46A89048-6B4E-4A0C-B7A0-8F04141B9F30}" srcOrd="1" destOrd="0" parTransId="{E0F550FC-839E-4079-90A6-A96A768DF288}" sibTransId="{5D368A7E-05E3-48DE-88B2-56A087F4C819}"/>
    <dgm:cxn modelId="{1D1D7123-4909-466E-93CB-93B04BDE4842}" srcId="{B9653DD6-93C8-4DCE-8DC3-9FA76E14CBB1}" destId="{BB23EF47-8B0D-411D-86DA-F8568C7F673E}" srcOrd="0" destOrd="0" parTransId="{FE30AD3F-A8F1-4F37-B6AA-870820886069}" sibTransId="{1C8AC892-5EE8-48ED-AC0B-0DE7EA77BD4F}"/>
    <dgm:cxn modelId="{39ADDEFA-A504-4F4F-9473-510EB21994C7}" type="presOf" srcId="{BB23EF47-8B0D-411D-86DA-F8568C7F673E}" destId="{3CC5CB0D-8DF0-4AD5-96BD-DDDD0CA38432}" srcOrd="0" destOrd="0" presId="urn:microsoft.com/office/officeart/2005/8/layout/hierarchy4"/>
    <dgm:cxn modelId="{B4CB3DB1-A70D-4F6F-B522-646CB7BBB1DC}" srcId="{B306DA8C-449B-4876-9C9A-506E64BF9C90}" destId="{9F817BEE-C338-4030-A1FD-AEA6DBFF52C5}" srcOrd="1" destOrd="0" parTransId="{08227E03-6DC2-47BB-A8D0-1A3633B4DCAF}" sibTransId="{53B95535-2AB8-4539-B404-A1D074845CAA}"/>
    <dgm:cxn modelId="{B962A8B7-074F-4BCA-84EB-6A76EEBACC6A}" srcId="{9086DA93-B102-454C-9950-388E08DA531D}" destId="{AC2E6B8E-E706-4093-8380-0F8DFED38664}" srcOrd="3" destOrd="0" parTransId="{2B8904F2-4908-4D43-888B-66C45075AC88}" sibTransId="{232762B6-D228-4568-9748-70C58AAD5189}"/>
    <dgm:cxn modelId="{36CB40C9-D8CE-4985-A961-72E742DF99F0}" type="presOf" srcId="{ED2AF39F-BDAC-47BD-A78B-7AE5A7652719}" destId="{1006318C-3DDF-44F9-8D15-EC029DF62B11}" srcOrd="0" destOrd="0" presId="urn:microsoft.com/office/officeart/2005/8/layout/hierarchy4"/>
    <dgm:cxn modelId="{D444E72C-E7FC-4946-806E-5E04434CC65C}" type="presOf" srcId="{CF64EA71-653C-4D20-A4A6-5EF36BA760A8}" destId="{60B26859-86AD-41CC-A13C-472F6B690FFE}" srcOrd="0" destOrd="0" presId="urn:microsoft.com/office/officeart/2005/8/layout/hierarchy4"/>
    <dgm:cxn modelId="{3495E770-2D3E-4537-85C4-80E3ADCC6E33}" type="presOf" srcId="{612A1383-85A2-43DF-AEC1-BFA4107108E6}" destId="{8889B2E3-46EE-4CFF-85BE-0A33D83FCF6E}" srcOrd="0" destOrd="0" presId="urn:microsoft.com/office/officeart/2005/8/layout/hierarchy4"/>
    <dgm:cxn modelId="{AFC20946-FD62-46E8-BAC8-4144EB961E5A}" srcId="{971BDFB8-DAA2-4E15-9289-D9DB2DF03043}" destId="{20D88E7D-EC97-4161-AFF9-63CDA1B5FE0A}" srcOrd="1" destOrd="0" parTransId="{D395F129-98BF-4C9C-93E7-D2F2221B4554}" sibTransId="{59182979-B3A3-4E13-872A-FC60C87C687C}"/>
    <dgm:cxn modelId="{23C411F1-EE70-4D6E-81EE-5160F2B2DFC9}" type="presOf" srcId="{971BDFB8-DAA2-4E15-9289-D9DB2DF03043}" destId="{6EBA5842-FFE1-4036-BCC7-6BC56A48FAE5}" srcOrd="0" destOrd="0" presId="urn:microsoft.com/office/officeart/2005/8/layout/hierarchy4"/>
    <dgm:cxn modelId="{732C4FC7-D544-495B-BD62-765EE0EBB2B6}" type="presOf" srcId="{46A89048-6B4E-4A0C-B7A0-8F04141B9F30}" destId="{B8DF8590-5AF4-43A9-AFF7-589109378B09}" srcOrd="0" destOrd="0" presId="urn:microsoft.com/office/officeart/2005/8/layout/hierarchy4"/>
    <dgm:cxn modelId="{9E8BC3F3-6712-40C6-B471-220550F99B75}" srcId="{9086DA93-B102-454C-9950-388E08DA531D}" destId="{92546CA4-433C-47DC-B70E-8997E46CE7B4}" srcOrd="2" destOrd="0" parTransId="{647882BB-B3FF-432F-AEE5-83B4544393D7}" sibTransId="{523FD7CA-C2A1-4364-9F48-370E190CB40A}"/>
    <dgm:cxn modelId="{E6380A27-8AB0-4A03-887D-3A68410E66E8}" type="presOf" srcId="{B9653DD6-93C8-4DCE-8DC3-9FA76E14CBB1}" destId="{8C762DFB-829D-44E7-A49C-67BB94F5605D}" srcOrd="0" destOrd="0" presId="urn:microsoft.com/office/officeart/2005/8/layout/hierarchy4"/>
    <dgm:cxn modelId="{B7F5868C-8B6A-4308-ACA9-8B62FBCA67A9}" type="presOf" srcId="{54C9DC13-36B8-4B14-B6A1-F33D2777766C}" destId="{9E198BCB-403F-4E52-A262-ADE7B57E300E}" srcOrd="0" destOrd="0" presId="urn:microsoft.com/office/officeart/2005/8/layout/hierarchy4"/>
    <dgm:cxn modelId="{EAC3F25A-0A2F-45AB-9091-64FD1BEDC190}" type="presOf" srcId="{22DB69BF-ECCD-4BDC-A6A0-5A447197251E}" destId="{7E125449-69A8-4416-98B3-868833314042}" srcOrd="0" destOrd="0" presId="urn:microsoft.com/office/officeart/2005/8/layout/hierarchy4"/>
    <dgm:cxn modelId="{1DD722A7-4AB5-4759-920C-CF83635CFE8C}" type="presOf" srcId="{AC2E6B8E-E706-4093-8380-0F8DFED38664}" destId="{0C306754-0AB8-414B-8571-EE887E3C2EEF}" srcOrd="0" destOrd="0" presId="urn:microsoft.com/office/officeart/2005/8/layout/hierarchy4"/>
    <dgm:cxn modelId="{E1193E90-5F45-4186-A633-A58B17602766}" type="presParOf" srcId="{9E198BCB-403F-4E52-A262-ADE7B57E300E}" destId="{4A9DEB4D-EC7C-46E3-96FC-F26327303EFE}" srcOrd="0" destOrd="0" presId="urn:microsoft.com/office/officeart/2005/8/layout/hierarchy4"/>
    <dgm:cxn modelId="{F8D5108A-4713-4A04-9AE2-617C2255D517}" type="presParOf" srcId="{4A9DEB4D-EC7C-46E3-96FC-F26327303EFE}" destId="{6EBA5842-FFE1-4036-BCC7-6BC56A48FAE5}" srcOrd="0" destOrd="0" presId="urn:microsoft.com/office/officeart/2005/8/layout/hierarchy4"/>
    <dgm:cxn modelId="{14EAA6F3-B0F4-4CA5-9B8B-8CE4BB834482}" type="presParOf" srcId="{4A9DEB4D-EC7C-46E3-96FC-F26327303EFE}" destId="{EE29A69E-A378-4CA4-A2AE-6C2FE3F03E18}" srcOrd="1" destOrd="0" presId="urn:microsoft.com/office/officeart/2005/8/layout/hierarchy4"/>
    <dgm:cxn modelId="{5B236C4D-200D-48C5-B904-C40C66D4B042}" type="presParOf" srcId="{4A9DEB4D-EC7C-46E3-96FC-F26327303EFE}" destId="{D0953446-E08F-4970-834A-89800BFAB52C}" srcOrd="2" destOrd="0" presId="urn:microsoft.com/office/officeart/2005/8/layout/hierarchy4"/>
    <dgm:cxn modelId="{4134ADD6-D8FA-4FDB-93B1-91D474823F62}" type="presParOf" srcId="{D0953446-E08F-4970-834A-89800BFAB52C}" destId="{CA663A60-A7E9-4E54-A039-8C4666927883}" srcOrd="0" destOrd="0" presId="urn:microsoft.com/office/officeart/2005/8/layout/hierarchy4"/>
    <dgm:cxn modelId="{4B13B3EA-C12E-4BDD-BA5F-ADE5E61F4E41}" type="presParOf" srcId="{CA663A60-A7E9-4E54-A039-8C4666927883}" destId="{E375B243-DE58-44D1-9864-AFE1DEB899F8}" srcOrd="0" destOrd="0" presId="urn:microsoft.com/office/officeart/2005/8/layout/hierarchy4"/>
    <dgm:cxn modelId="{1CFFA57B-62C4-4727-904D-B5A496418417}" type="presParOf" srcId="{CA663A60-A7E9-4E54-A039-8C4666927883}" destId="{F7A16432-6E78-4D9E-A0C7-10AA04CD5D11}" srcOrd="1" destOrd="0" presId="urn:microsoft.com/office/officeart/2005/8/layout/hierarchy4"/>
    <dgm:cxn modelId="{46A260E8-B39D-4A29-B853-59BADA5BE116}" type="presParOf" srcId="{CA663A60-A7E9-4E54-A039-8C4666927883}" destId="{1BB0159D-8F10-435B-9F39-E1CF2C07F48D}" srcOrd="2" destOrd="0" presId="urn:microsoft.com/office/officeart/2005/8/layout/hierarchy4"/>
    <dgm:cxn modelId="{5668E872-1810-47AA-89B6-C3CB63FE4B22}" type="presParOf" srcId="{1BB0159D-8F10-435B-9F39-E1CF2C07F48D}" destId="{43D93481-DF9B-46AE-AE7F-38D8D4DB81CE}" srcOrd="0" destOrd="0" presId="urn:microsoft.com/office/officeart/2005/8/layout/hierarchy4"/>
    <dgm:cxn modelId="{C5EEF976-EF80-4F3E-AF7F-F4A67DF6C0B5}" type="presParOf" srcId="{43D93481-DF9B-46AE-AE7F-38D8D4DB81CE}" destId="{2FD6ED9E-435D-402E-BFE3-0BF96572EF38}" srcOrd="0" destOrd="0" presId="urn:microsoft.com/office/officeart/2005/8/layout/hierarchy4"/>
    <dgm:cxn modelId="{439DCDDB-F3D3-4090-80FF-F4844F73DCBF}" type="presParOf" srcId="{43D93481-DF9B-46AE-AE7F-38D8D4DB81CE}" destId="{84F50FC9-1F5D-4341-8041-9CAFE84EC256}" srcOrd="1" destOrd="0" presId="urn:microsoft.com/office/officeart/2005/8/layout/hierarchy4"/>
    <dgm:cxn modelId="{7BDC594E-CEAB-4CAD-AD37-96D7B53E1D62}" type="presParOf" srcId="{43D93481-DF9B-46AE-AE7F-38D8D4DB81CE}" destId="{5DE23973-F425-4529-923E-2EFF2041F7E0}" srcOrd="2" destOrd="0" presId="urn:microsoft.com/office/officeart/2005/8/layout/hierarchy4"/>
    <dgm:cxn modelId="{A897B9C5-C5B4-4296-B6F1-52AB90B00A39}" type="presParOf" srcId="{5DE23973-F425-4529-923E-2EFF2041F7E0}" destId="{A19CED84-75DD-4B28-AEE6-50E36EA10CAE}" srcOrd="0" destOrd="0" presId="urn:microsoft.com/office/officeart/2005/8/layout/hierarchy4"/>
    <dgm:cxn modelId="{D837B57E-FD62-4F05-AD76-A9829D6CF5F0}" type="presParOf" srcId="{A19CED84-75DD-4B28-AEE6-50E36EA10CAE}" destId="{8C762DFB-829D-44E7-A49C-67BB94F5605D}" srcOrd="0" destOrd="0" presId="urn:microsoft.com/office/officeart/2005/8/layout/hierarchy4"/>
    <dgm:cxn modelId="{E7FC7725-450A-4C56-BBDE-8A3DCE4DE3A8}" type="presParOf" srcId="{A19CED84-75DD-4B28-AEE6-50E36EA10CAE}" destId="{E6FDD891-57CB-4C24-BF72-FFD2C7554DA1}" srcOrd="1" destOrd="0" presId="urn:microsoft.com/office/officeart/2005/8/layout/hierarchy4"/>
    <dgm:cxn modelId="{36B17A58-A1D3-4A80-8F20-9F2EA25E73B5}" type="presParOf" srcId="{A19CED84-75DD-4B28-AEE6-50E36EA10CAE}" destId="{2E506917-B374-4E8F-8C72-29F8BD82FE0B}" srcOrd="2" destOrd="0" presId="urn:microsoft.com/office/officeart/2005/8/layout/hierarchy4"/>
    <dgm:cxn modelId="{0F613773-E46B-4994-B256-63078F5898CC}" type="presParOf" srcId="{2E506917-B374-4E8F-8C72-29F8BD82FE0B}" destId="{602F3F32-5651-4609-9BC6-07AFD1FEACDE}" srcOrd="0" destOrd="0" presId="urn:microsoft.com/office/officeart/2005/8/layout/hierarchy4"/>
    <dgm:cxn modelId="{5F8567CD-AD2D-47BB-A852-787D4F140DAE}" type="presParOf" srcId="{602F3F32-5651-4609-9BC6-07AFD1FEACDE}" destId="{3CC5CB0D-8DF0-4AD5-96BD-DDDD0CA38432}" srcOrd="0" destOrd="0" presId="urn:microsoft.com/office/officeart/2005/8/layout/hierarchy4"/>
    <dgm:cxn modelId="{8645A8E0-1295-4FE7-B780-8A01EB66D8BA}" type="presParOf" srcId="{602F3F32-5651-4609-9BC6-07AFD1FEACDE}" destId="{8E3549D4-658D-44C6-BB0A-F6240CCA89D6}" srcOrd="1" destOrd="0" presId="urn:microsoft.com/office/officeart/2005/8/layout/hierarchy4"/>
    <dgm:cxn modelId="{79EA4D5F-2C00-472A-85FD-01CD1C51954C}" type="presParOf" srcId="{2E506917-B374-4E8F-8C72-29F8BD82FE0B}" destId="{57EF1F46-2546-48CE-BFDD-F60BEBB0E05B}" srcOrd="1" destOrd="0" presId="urn:microsoft.com/office/officeart/2005/8/layout/hierarchy4"/>
    <dgm:cxn modelId="{38405219-7353-4E41-A185-F3E55A073BA7}" type="presParOf" srcId="{2E506917-B374-4E8F-8C72-29F8BD82FE0B}" destId="{A356D9D3-D553-4DC0-B5B3-B54F10555D57}" srcOrd="2" destOrd="0" presId="urn:microsoft.com/office/officeart/2005/8/layout/hierarchy4"/>
    <dgm:cxn modelId="{F29D383F-5AE0-4BED-A268-94CADAA09704}" type="presParOf" srcId="{A356D9D3-D553-4DC0-B5B3-B54F10555D57}" destId="{B8DF8590-5AF4-43A9-AFF7-589109378B09}" srcOrd="0" destOrd="0" presId="urn:microsoft.com/office/officeart/2005/8/layout/hierarchy4"/>
    <dgm:cxn modelId="{51F120F2-2676-4D4C-903D-69A11E2D79D0}" type="presParOf" srcId="{A356D9D3-D553-4DC0-B5B3-B54F10555D57}" destId="{7A77C1C2-D820-46CD-B314-606DD757BC67}" srcOrd="1" destOrd="0" presId="urn:microsoft.com/office/officeart/2005/8/layout/hierarchy4"/>
    <dgm:cxn modelId="{740C7932-E2BC-41B2-A527-7B5C4FB570E5}" type="presParOf" srcId="{2E506917-B374-4E8F-8C72-29F8BD82FE0B}" destId="{AFE817D3-7771-4C62-8DCB-1E90629041F6}" srcOrd="3" destOrd="0" presId="urn:microsoft.com/office/officeart/2005/8/layout/hierarchy4"/>
    <dgm:cxn modelId="{7C652BD4-D9EB-469A-B977-D6CCB32DD143}" type="presParOf" srcId="{2E506917-B374-4E8F-8C72-29F8BD82FE0B}" destId="{D2135E4A-A368-457C-BF0B-98FBC9229EFC}" srcOrd="4" destOrd="0" presId="urn:microsoft.com/office/officeart/2005/8/layout/hierarchy4"/>
    <dgm:cxn modelId="{73AC070A-595D-48FD-9323-5F1EB4B5DD0D}" type="presParOf" srcId="{D2135E4A-A368-457C-BF0B-98FBC9229EFC}" destId="{4720465A-599A-4B41-BCDB-3C5632525214}" srcOrd="0" destOrd="0" presId="urn:microsoft.com/office/officeart/2005/8/layout/hierarchy4"/>
    <dgm:cxn modelId="{BC6CFD55-96DA-4A6A-AB01-BFE5325073C2}" type="presParOf" srcId="{D2135E4A-A368-457C-BF0B-98FBC9229EFC}" destId="{220B8F9E-E652-448F-A5A8-0875D9755B3D}" srcOrd="1" destOrd="0" presId="urn:microsoft.com/office/officeart/2005/8/layout/hierarchy4"/>
    <dgm:cxn modelId="{E7CC2467-DD3A-4296-9F96-862F8EDE0F08}" type="presParOf" srcId="{5DE23973-F425-4529-923E-2EFF2041F7E0}" destId="{F0339055-3F88-46BC-AB6A-73C616F91C33}" srcOrd="1" destOrd="0" presId="urn:microsoft.com/office/officeart/2005/8/layout/hierarchy4"/>
    <dgm:cxn modelId="{029F92F7-081B-46DD-A1DC-1CBB4CD5368A}" type="presParOf" srcId="{5DE23973-F425-4529-923E-2EFF2041F7E0}" destId="{E399EF12-6CC4-4656-AC7B-DA8E9A844556}" srcOrd="2" destOrd="0" presId="urn:microsoft.com/office/officeart/2005/8/layout/hierarchy4"/>
    <dgm:cxn modelId="{F0D0ABCE-600C-43B6-934D-666A5BB9572E}" type="presParOf" srcId="{E399EF12-6CC4-4656-AC7B-DA8E9A844556}" destId="{1006318C-3DDF-44F9-8D15-EC029DF62B11}" srcOrd="0" destOrd="0" presId="urn:microsoft.com/office/officeart/2005/8/layout/hierarchy4"/>
    <dgm:cxn modelId="{BD55202B-682E-4815-A078-3D544277F505}" type="presParOf" srcId="{E399EF12-6CC4-4656-AC7B-DA8E9A844556}" destId="{A911927A-1765-465A-87DC-21B38797CD90}" srcOrd="1" destOrd="0" presId="urn:microsoft.com/office/officeart/2005/8/layout/hierarchy4"/>
    <dgm:cxn modelId="{681C4360-3DB9-467A-827E-23346433CE14}" type="presParOf" srcId="{5DE23973-F425-4529-923E-2EFF2041F7E0}" destId="{BEDA9886-5335-495F-927F-F967B29E825F}" srcOrd="3" destOrd="0" presId="urn:microsoft.com/office/officeart/2005/8/layout/hierarchy4"/>
    <dgm:cxn modelId="{E3EDC9AF-933E-472D-8096-283D10640F90}" type="presParOf" srcId="{5DE23973-F425-4529-923E-2EFF2041F7E0}" destId="{A549DA1C-EE96-46A2-B2C9-7EA5A7CF7B5B}" srcOrd="4" destOrd="0" presId="urn:microsoft.com/office/officeart/2005/8/layout/hierarchy4"/>
    <dgm:cxn modelId="{E4AE82E8-124C-439F-9858-89FE610B2B59}" type="presParOf" srcId="{A549DA1C-EE96-46A2-B2C9-7EA5A7CF7B5B}" destId="{690E5157-B985-4F7A-A3D4-B62D9B143D42}" srcOrd="0" destOrd="0" presId="urn:microsoft.com/office/officeart/2005/8/layout/hierarchy4"/>
    <dgm:cxn modelId="{1E43BC7B-FED0-4C7E-8094-39C120A30EC2}" type="presParOf" srcId="{A549DA1C-EE96-46A2-B2C9-7EA5A7CF7B5B}" destId="{AC352FA2-7707-429E-B2FC-9EB23828D210}" srcOrd="1" destOrd="0" presId="urn:microsoft.com/office/officeart/2005/8/layout/hierarchy4"/>
    <dgm:cxn modelId="{9F2FA053-15DC-4B4C-9A2D-69F99C81593E}" type="presParOf" srcId="{5DE23973-F425-4529-923E-2EFF2041F7E0}" destId="{A4EE47C3-E86A-45CE-A8F3-B6A92E3A2706}" srcOrd="5" destOrd="0" presId="urn:microsoft.com/office/officeart/2005/8/layout/hierarchy4"/>
    <dgm:cxn modelId="{E43CBCB6-04F9-4604-8933-393543CFC456}" type="presParOf" srcId="{5DE23973-F425-4529-923E-2EFF2041F7E0}" destId="{F52243F5-9836-4833-9D1F-8308807DE5FB}" srcOrd="6" destOrd="0" presId="urn:microsoft.com/office/officeart/2005/8/layout/hierarchy4"/>
    <dgm:cxn modelId="{19E83E4B-8348-4EAE-8011-874D43FDD38A}" type="presParOf" srcId="{F52243F5-9836-4833-9D1F-8308807DE5FB}" destId="{0C306754-0AB8-414B-8571-EE887E3C2EEF}" srcOrd="0" destOrd="0" presId="urn:microsoft.com/office/officeart/2005/8/layout/hierarchy4"/>
    <dgm:cxn modelId="{A5F36930-114D-4805-BC59-FCDAAAC305A1}" type="presParOf" srcId="{F52243F5-9836-4833-9D1F-8308807DE5FB}" destId="{69475636-D3C4-4E56-A639-6A95E737DC31}" srcOrd="1" destOrd="0" presId="urn:microsoft.com/office/officeart/2005/8/layout/hierarchy4"/>
    <dgm:cxn modelId="{C0745D63-20B7-4A0B-96B4-7704C75E8FD1}" type="presParOf" srcId="{5DE23973-F425-4529-923E-2EFF2041F7E0}" destId="{5148AA7C-1A08-498B-B136-25067CB4C5F5}" srcOrd="7" destOrd="0" presId="urn:microsoft.com/office/officeart/2005/8/layout/hierarchy4"/>
    <dgm:cxn modelId="{833832E0-0AF7-459A-BD5C-FEB4CBE16E77}" type="presParOf" srcId="{5DE23973-F425-4529-923E-2EFF2041F7E0}" destId="{90AC5841-5E66-4096-8637-CD176C6FEB6E}" srcOrd="8" destOrd="0" presId="urn:microsoft.com/office/officeart/2005/8/layout/hierarchy4"/>
    <dgm:cxn modelId="{23773D89-F3D8-455C-BE3E-692496B1AAFF}" type="presParOf" srcId="{90AC5841-5E66-4096-8637-CD176C6FEB6E}" destId="{A3BFC320-81ED-460E-A340-B67905A514E6}" srcOrd="0" destOrd="0" presId="urn:microsoft.com/office/officeart/2005/8/layout/hierarchy4"/>
    <dgm:cxn modelId="{7AF7313C-98F1-4CD1-9896-2E0BE1984F61}" type="presParOf" srcId="{90AC5841-5E66-4096-8637-CD176C6FEB6E}" destId="{5A79E20F-1832-45B2-866A-A5E41C2D344E}" srcOrd="1" destOrd="0" presId="urn:microsoft.com/office/officeart/2005/8/layout/hierarchy4"/>
    <dgm:cxn modelId="{DC1F0FCA-5262-4A3C-A875-9A9DF93B29FD}" type="presParOf" srcId="{1BB0159D-8F10-435B-9F39-E1CF2C07F48D}" destId="{444B3E87-A5B3-4457-AFCD-349A922E3CF4}" srcOrd="1" destOrd="0" presId="urn:microsoft.com/office/officeart/2005/8/layout/hierarchy4"/>
    <dgm:cxn modelId="{882ED844-9399-45E2-845E-D504F2AA6DFA}" type="presParOf" srcId="{1BB0159D-8F10-435B-9F39-E1CF2C07F48D}" destId="{298E418D-9582-457D-99FA-3AC5DD025F43}" srcOrd="2" destOrd="0" presId="urn:microsoft.com/office/officeart/2005/8/layout/hierarchy4"/>
    <dgm:cxn modelId="{549002F2-3869-4739-9A3B-FBB72CA7B256}" type="presParOf" srcId="{298E418D-9582-457D-99FA-3AC5DD025F43}" destId="{C1B1C7CE-7B0F-4921-B15E-5BCBBCAFF4C0}" srcOrd="0" destOrd="0" presId="urn:microsoft.com/office/officeart/2005/8/layout/hierarchy4"/>
    <dgm:cxn modelId="{A7E6DC2E-0283-494E-B436-E3955C2EAA8B}" type="presParOf" srcId="{298E418D-9582-457D-99FA-3AC5DD025F43}" destId="{F2D0F4F5-E529-4837-B8AC-38A4B2B67E01}" srcOrd="1" destOrd="0" presId="urn:microsoft.com/office/officeart/2005/8/layout/hierarchy4"/>
    <dgm:cxn modelId="{5C2E37B3-F115-4F75-9386-D81DCBFF99E0}" type="presParOf" srcId="{1BB0159D-8F10-435B-9F39-E1CF2C07F48D}" destId="{0BBED0FD-635B-4A47-9420-2A8AF6C63D84}" srcOrd="3" destOrd="0" presId="urn:microsoft.com/office/officeart/2005/8/layout/hierarchy4"/>
    <dgm:cxn modelId="{F2D0C36A-037E-402D-BCA2-23EFF5ECFAD1}" type="presParOf" srcId="{1BB0159D-8F10-435B-9F39-E1CF2C07F48D}" destId="{CACB633D-9ECB-4AF5-8B51-DF91AF2CFB62}" srcOrd="4" destOrd="0" presId="urn:microsoft.com/office/officeart/2005/8/layout/hierarchy4"/>
    <dgm:cxn modelId="{1660AD38-CA3A-43EC-AE67-77E0DCB14BA0}" type="presParOf" srcId="{CACB633D-9ECB-4AF5-8B51-DF91AF2CFB62}" destId="{7E125449-69A8-4416-98B3-868833314042}" srcOrd="0" destOrd="0" presId="urn:microsoft.com/office/officeart/2005/8/layout/hierarchy4"/>
    <dgm:cxn modelId="{8F424836-D591-4BDD-8BAF-877AFA824B01}" type="presParOf" srcId="{CACB633D-9ECB-4AF5-8B51-DF91AF2CFB62}" destId="{635ACF04-9B4E-4A92-9D55-19A809672C4A}" srcOrd="1" destOrd="0" presId="urn:microsoft.com/office/officeart/2005/8/layout/hierarchy4"/>
    <dgm:cxn modelId="{39792227-12C5-47B4-83BB-4BFAF331E840}" type="presParOf" srcId="{1BB0159D-8F10-435B-9F39-E1CF2C07F48D}" destId="{E887C6E2-07DE-4C16-B01D-14039181B0CD}" srcOrd="5" destOrd="0" presId="urn:microsoft.com/office/officeart/2005/8/layout/hierarchy4"/>
    <dgm:cxn modelId="{26815572-C866-4CD4-B671-3CD6D84869E3}" type="presParOf" srcId="{1BB0159D-8F10-435B-9F39-E1CF2C07F48D}" destId="{057E0060-4524-4CC7-80D6-D1B617D2C13A}" srcOrd="6" destOrd="0" presId="urn:microsoft.com/office/officeart/2005/8/layout/hierarchy4"/>
    <dgm:cxn modelId="{3E9D1ED9-DF02-4C0E-AC87-4F6DDF6337FD}" type="presParOf" srcId="{057E0060-4524-4CC7-80D6-D1B617D2C13A}" destId="{60B26859-86AD-41CC-A13C-472F6B690FFE}" srcOrd="0" destOrd="0" presId="urn:microsoft.com/office/officeart/2005/8/layout/hierarchy4"/>
    <dgm:cxn modelId="{D9634581-8E58-4DC2-9E39-D11668CB2959}" type="presParOf" srcId="{057E0060-4524-4CC7-80D6-D1B617D2C13A}" destId="{D7EC1A23-2C6F-43C9-8B74-D1DEF0785F20}" srcOrd="1" destOrd="0" presId="urn:microsoft.com/office/officeart/2005/8/layout/hierarchy4"/>
    <dgm:cxn modelId="{59F048A6-E566-4C28-B616-26208F9874CE}" type="presParOf" srcId="{1BB0159D-8F10-435B-9F39-E1CF2C07F48D}" destId="{A0EC2C81-2752-4A33-A1A8-64C68A1666B0}" srcOrd="7" destOrd="0" presId="urn:microsoft.com/office/officeart/2005/8/layout/hierarchy4"/>
    <dgm:cxn modelId="{2E380D9D-D9EC-4208-924C-D4BDADE2092E}" type="presParOf" srcId="{1BB0159D-8F10-435B-9F39-E1CF2C07F48D}" destId="{F640959A-9352-4455-8302-0F35B1680441}" srcOrd="8" destOrd="0" presId="urn:microsoft.com/office/officeart/2005/8/layout/hierarchy4"/>
    <dgm:cxn modelId="{11C68848-745F-49FE-97EF-121FFEDA332D}" type="presParOf" srcId="{F640959A-9352-4455-8302-0F35B1680441}" destId="{61326EFB-1D42-45CA-9083-308CAA1ABCD3}" srcOrd="0" destOrd="0" presId="urn:microsoft.com/office/officeart/2005/8/layout/hierarchy4"/>
    <dgm:cxn modelId="{0E304D3E-4185-4C0F-9BA7-841F923A4B51}" type="presParOf" srcId="{F640959A-9352-4455-8302-0F35B1680441}" destId="{AFCFF129-A5F2-42CE-90A4-2A2D41369932}" srcOrd="1" destOrd="0" presId="urn:microsoft.com/office/officeart/2005/8/layout/hierarchy4"/>
    <dgm:cxn modelId="{A1E9C9F2-150C-4E64-9DF2-047B0469CF37}" type="presParOf" srcId="{D0953446-E08F-4970-834A-89800BFAB52C}" destId="{8622A8FD-B4CB-4764-9261-BE82C05AB8AE}" srcOrd="1" destOrd="0" presId="urn:microsoft.com/office/officeart/2005/8/layout/hierarchy4"/>
    <dgm:cxn modelId="{190538C7-FC42-43DF-869C-322E743D8B4C}" type="presParOf" srcId="{D0953446-E08F-4970-834A-89800BFAB52C}" destId="{2074A691-7D7F-4245-A41E-CF0D98774A6C}" srcOrd="2" destOrd="0" presId="urn:microsoft.com/office/officeart/2005/8/layout/hierarchy4"/>
    <dgm:cxn modelId="{1F9A7CD4-DBB0-49CD-B530-97EEDA5E7342}" type="presParOf" srcId="{2074A691-7D7F-4245-A41E-CF0D98774A6C}" destId="{E08D5596-ED69-4367-9704-2A9F10ADE5F7}" srcOrd="0" destOrd="0" presId="urn:microsoft.com/office/officeart/2005/8/layout/hierarchy4"/>
    <dgm:cxn modelId="{09C4D381-4CE1-4A47-9CA3-8379057BA025}" type="presParOf" srcId="{2074A691-7D7F-4245-A41E-CF0D98774A6C}" destId="{5AA57B1A-54DF-4384-8994-D799068C230D}" srcOrd="1" destOrd="0" presId="urn:microsoft.com/office/officeart/2005/8/layout/hierarchy4"/>
    <dgm:cxn modelId="{FD5B8C23-A53B-4A1A-A445-7C3BE47253DF}" type="presParOf" srcId="{D0953446-E08F-4970-834A-89800BFAB52C}" destId="{F5F91066-9E26-4492-A43E-B295A1B3ABC0}" srcOrd="3" destOrd="0" presId="urn:microsoft.com/office/officeart/2005/8/layout/hierarchy4"/>
    <dgm:cxn modelId="{305D4EC7-B322-427C-B1CF-9273FBF56609}" type="presParOf" srcId="{D0953446-E08F-4970-834A-89800BFAB52C}" destId="{16056747-5817-4282-9172-4C580583ACC8}" srcOrd="4" destOrd="0" presId="urn:microsoft.com/office/officeart/2005/8/layout/hierarchy4"/>
    <dgm:cxn modelId="{ADD6B55A-F8CB-44DA-9202-7E0CE1DFFF3E}" type="presParOf" srcId="{16056747-5817-4282-9172-4C580583ACC8}" destId="{8889B2E3-46EE-4CFF-85BE-0A33D83FCF6E}" srcOrd="0" destOrd="0" presId="urn:microsoft.com/office/officeart/2005/8/layout/hierarchy4"/>
    <dgm:cxn modelId="{0ADF01C9-9A9B-4505-902F-5A7D3851646D}" type="presParOf" srcId="{16056747-5817-4282-9172-4C580583ACC8}" destId="{0BE8EEAF-CFC4-435D-8139-90965758D686}" srcOrd="1" destOrd="0" presId="urn:microsoft.com/office/officeart/2005/8/layout/hierarchy4"/>
    <dgm:cxn modelId="{D32EF5B3-78F5-4824-A2DD-ED49EA53E170}" type="presParOf" srcId="{D0953446-E08F-4970-834A-89800BFAB52C}" destId="{13DDBE15-0DF7-4563-9CD4-668F9E9977FD}" srcOrd="5" destOrd="0" presId="urn:microsoft.com/office/officeart/2005/8/layout/hierarchy4"/>
    <dgm:cxn modelId="{BE7BCFA8-A615-4C27-B8F7-57E273DB30A7}" type="presParOf" srcId="{D0953446-E08F-4970-834A-89800BFAB52C}" destId="{DF5E11B3-ACA2-434A-BB15-60973A90E438}" srcOrd="6" destOrd="0" presId="urn:microsoft.com/office/officeart/2005/8/layout/hierarchy4"/>
    <dgm:cxn modelId="{D57DF544-5B79-4C71-9A32-3F2879D37060}" type="presParOf" srcId="{DF5E11B3-ACA2-434A-BB15-60973A90E438}" destId="{AAC8B844-C6FE-481E-BBEC-5661C0E46A17}" srcOrd="0" destOrd="0" presId="urn:microsoft.com/office/officeart/2005/8/layout/hierarchy4"/>
    <dgm:cxn modelId="{14D19739-8FA9-4F40-A760-D04064C62D7A}" type="presParOf" srcId="{DF5E11B3-ACA2-434A-BB15-60973A90E438}" destId="{7B4F8354-E916-4D92-9661-EFFF597219A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A560D1-B8C5-4C01-88D5-90C058656DFC}" type="doc">
      <dgm:prSet loTypeId="urn:microsoft.com/office/officeart/2005/8/layout/venn3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21417175-E169-499E-90C5-69102E6DF373}">
      <dgm:prSet phldrT="[Text]"/>
      <dgm:spPr/>
      <dgm:t>
        <a:bodyPr/>
        <a:lstStyle/>
        <a:p>
          <a:r>
            <a:rPr lang="en-GB" dirty="0" smtClean="0"/>
            <a:t>DFID decided to take another look at the role of HE in development</a:t>
          </a:r>
          <a:endParaRPr lang="en-GB" dirty="0"/>
        </a:p>
      </dgm:t>
    </dgm:pt>
    <dgm:pt modelId="{940B175A-F442-4438-A954-8D553724F2ED}" type="parTrans" cxnId="{19BBDCD9-855C-4531-9515-718DA75B0403}">
      <dgm:prSet/>
      <dgm:spPr/>
      <dgm:t>
        <a:bodyPr/>
        <a:lstStyle/>
        <a:p>
          <a:endParaRPr lang="en-GB"/>
        </a:p>
      </dgm:t>
    </dgm:pt>
    <dgm:pt modelId="{61A65C90-84F2-4111-9003-D9B235FA38F1}" type="sibTrans" cxnId="{19BBDCD9-855C-4531-9515-718DA75B0403}">
      <dgm:prSet/>
      <dgm:spPr/>
      <dgm:t>
        <a:bodyPr/>
        <a:lstStyle/>
        <a:p>
          <a:endParaRPr lang="en-GB"/>
        </a:p>
      </dgm:t>
    </dgm:pt>
    <dgm:pt modelId="{F0030326-1B38-41DD-9860-ADC736B61F8F}">
      <dgm:prSet phldrT="[Text]"/>
      <dgm:spPr/>
      <dgm:t>
        <a:bodyPr/>
        <a:lstStyle/>
        <a:p>
          <a:r>
            <a:rPr lang="en-GB" dirty="0" smtClean="0"/>
            <a:t>HE Taskforce established Sept 2013-May 2014</a:t>
          </a:r>
          <a:endParaRPr lang="en-GB" dirty="0"/>
        </a:p>
      </dgm:t>
    </dgm:pt>
    <dgm:pt modelId="{8C6B9CDE-93AA-49C8-AF6E-4B85A4C76116}" type="parTrans" cxnId="{37C08AD2-7AC8-47B4-AC3E-4CCBA70AFFEC}">
      <dgm:prSet/>
      <dgm:spPr/>
      <dgm:t>
        <a:bodyPr/>
        <a:lstStyle/>
        <a:p>
          <a:endParaRPr lang="en-GB"/>
        </a:p>
      </dgm:t>
    </dgm:pt>
    <dgm:pt modelId="{7D26D3FF-3884-4CDD-805A-E7D6005E5A20}" type="sibTrans" cxnId="{37C08AD2-7AC8-47B4-AC3E-4CCBA70AFFEC}">
      <dgm:prSet/>
      <dgm:spPr/>
      <dgm:t>
        <a:bodyPr/>
        <a:lstStyle/>
        <a:p>
          <a:endParaRPr lang="en-GB"/>
        </a:p>
      </dgm:t>
    </dgm:pt>
    <dgm:pt modelId="{F0803A6A-FDC3-439A-BAE4-09F0AEFE76F2}">
      <dgm:prSet phldrT="[Text]"/>
      <dgm:spPr/>
      <dgm:t>
        <a:bodyPr/>
        <a:lstStyle/>
        <a:p>
          <a:r>
            <a:rPr lang="en-GB" dirty="0" smtClean="0"/>
            <a:t>20 UK and international HE experts</a:t>
          </a:r>
          <a:endParaRPr lang="en-GB" dirty="0"/>
        </a:p>
      </dgm:t>
    </dgm:pt>
    <dgm:pt modelId="{FC3AF983-125D-40C8-9654-FE634A73AFA5}" type="parTrans" cxnId="{6CD53612-4BA6-4B83-859B-29B3B6E7545F}">
      <dgm:prSet/>
      <dgm:spPr/>
      <dgm:t>
        <a:bodyPr/>
        <a:lstStyle/>
        <a:p>
          <a:endParaRPr lang="en-GB"/>
        </a:p>
      </dgm:t>
    </dgm:pt>
    <dgm:pt modelId="{26F7BF4B-C6B1-4E64-B02A-0ED5D574EC92}" type="sibTrans" cxnId="{6CD53612-4BA6-4B83-859B-29B3B6E7545F}">
      <dgm:prSet/>
      <dgm:spPr/>
      <dgm:t>
        <a:bodyPr/>
        <a:lstStyle/>
        <a:p>
          <a:endParaRPr lang="en-GB"/>
        </a:p>
      </dgm:t>
    </dgm:pt>
    <dgm:pt modelId="{FC7B7FE1-01A4-4ECC-8EBA-86A23721C828}">
      <dgm:prSet phldrT="[Text]"/>
      <dgm:spPr/>
      <dgm:t>
        <a:bodyPr/>
        <a:lstStyle/>
        <a:p>
          <a:r>
            <a:rPr lang="en-GB" dirty="0" smtClean="0"/>
            <a:t>Assess the case for scaling up support to HE and options for doing so</a:t>
          </a:r>
          <a:endParaRPr lang="en-GB" dirty="0"/>
        </a:p>
      </dgm:t>
    </dgm:pt>
    <dgm:pt modelId="{425C2FA0-D3B1-47B2-B531-9367DEBA1705}" type="parTrans" cxnId="{9742F0B3-2934-453C-B106-E662C976A411}">
      <dgm:prSet/>
      <dgm:spPr/>
      <dgm:t>
        <a:bodyPr/>
        <a:lstStyle/>
        <a:p>
          <a:endParaRPr lang="en-GB"/>
        </a:p>
      </dgm:t>
    </dgm:pt>
    <dgm:pt modelId="{EFE2E99E-4B2A-4948-B041-7C8957396F7F}" type="sibTrans" cxnId="{9742F0B3-2934-453C-B106-E662C976A411}">
      <dgm:prSet/>
      <dgm:spPr/>
      <dgm:t>
        <a:bodyPr/>
        <a:lstStyle/>
        <a:p>
          <a:endParaRPr lang="en-GB"/>
        </a:p>
      </dgm:t>
    </dgm:pt>
    <dgm:pt modelId="{A033BAA9-42AD-456C-B31F-1A2E91D5A86A}" type="pres">
      <dgm:prSet presAssocID="{B4A560D1-B8C5-4C01-88D5-90C058656DF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F84E8BE-33C5-4A2F-9D87-F80E80208468}" type="pres">
      <dgm:prSet presAssocID="{21417175-E169-499E-90C5-69102E6DF373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96681EC-BE1C-4C55-A64F-A34C99769D91}" type="pres">
      <dgm:prSet presAssocID="{61A65C90-84F2-4111-9003-D9B235FA38F1}" presName="space" presStyleCnt="0"/>
      <dgm:spPr/>
      <dgm:t>
        <a:bodyPr/>
        <a:lstStyle/>
        <a:p>
          <a:endParaRPr lang="en-GB"/>
        </a:p>
      </dgm:t>
    </dgm:pt>
    <dgm:pt modelId="{B0A1DDCF-3EA2-4E3D-B725-45D299CCE0BA}" type="pres">
      <dgm:prSet presAssocID="{F0030326-1B38-41DD-9860-ADC736B61F8F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6DBD493-5B04-4791-89A3-19E627327771}" type="pres">
      <dgm:prSet presAssocID="{7D26D3FF-3884-4CDD-805A-E7D6005E5A20}" presName="space" presStyleCnt="0"/>
      <dgm:spPr/>
      <dgm:t>
        <a:bodyPr/>
        <a:lstStyle/>
        <a:p>
          <a:endParaRPr lang="en-GB"/>
        </a:p>
      </dgm:t>
    </dgm:pt>
    <dgm:pt modelId="{0A0CEF5F-F0AE-468A-B0B2-5F13A92E67D2}" type="pres">
      <dgm:prSet presAssocID="{F0803A6A-FDC3-439A-BAE4-09F0AEFE76F2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A5AA5F9-1809-4612-B040-461F606663A5}" type="pres">
      <dgm:prSet presAssocID="{26F7BF4B-C6B1-4E64-B02A-0ED5D574EC92}" presName="space" presStyleCnt="0"/>
      <dgm:spPr/>
      <dgm:t>
        <a:bodyPr/>
        <a:lstStyle/>
        <a:p>
          <a:endParaRPr lang="en-GB"/>
        </a:p>
      </dgm:t>
    </dgm:pt>
    <dgm:pt modelId="{9EEA14FA-D4FD-416D-888E-F21C145B3B70}" type="pres">
      <dgm:prSet presAssocID="{FC7B7FE1-01A4-4ECC-8EBA-86A23721C828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9BBDCD9-855C-4531-9515-718DA75B0403}" srcId="{B4A560D1-B8C5-4C01-88D5-90C058656DFC}" destId="{21417175-E169-499E-90C5-69102E6DF373}" srcOrd="0" destOrd="0" parTransId="{940B175A-F442-4438-A954-8D553724F2ED}" sibTransId="{61A65C90-84F2-4111-9003-D9B235FA38F1}"/>
    <dgm:cxn modelId="{66A5EFC2-333D-4713-9FD3-E2849CB639D7}" type="presOf" srcId="{F0803A6A-FDC3-439A-BAE4-09F0AEFE76F2}" destId="{0A0CEF5F-F0AE-468A-B0B2-5F13A92E67D2}" srcOrd="0" destOrd="0" presId="urn:microsoft.com/office/officeart/2005/8/layout/venn3"/>
    <dgm:cxn modelId="{F66E37CE-6097-4261-9A09-15F8338FEFB9}" type="presOf" srcId="{B4A560D1-B8C5-4C01-88D5-90C058656DFC}" destId="{A033BAA9-42AD-456C-B31F-1A2E91D5A86A}" srcOrd="0" destOrd="0" presId="urn:microsoft.com/office/officeart/2005/8/layout/venn3"/>
    <dgm:cxn modelId="{70D6536E-693F-4454-AF16-F2671EBFFA5B}" type="presOf" srcId="{F0030326-1B38-41DD-9860-ADC736B61F8F}" destId="{B0A1DDCF-3EA2-4E3D-B725-45D299CCE0BA}" srcOrd="0" destOrd="0" presId="urn:microsoft.com/office/officeart/2005/8/layout/venn3"/>
    <dgm:cxn modelId="{AC026189-7085-463B-B9B6-95385195C5EA}" type="presOf" srcId="{FC7B7FE1-01A4-4ECC-8EBA-86A23721C828}" destId="{9EEA14FA-D4FD-416D-888E-F21C145B3B70}" srcOrd="0" destOrd="0" presId="urn:microsoft.com/office/officeart/2005/8/layout/venn3"/>
    <dgm:cxn modelId="{6CD53612-4BA6-4B83-859B-29B3B6E7545F}" srcId="{B4A560D1-B8C5-4C01-88D5-90C058656DFC}" destId="{F0803A6A-FDC3-439A-BAE4-09F0AEFE76F2}" srcOrd="2" destOrd="0" parTransId="{FC3AF983-125D-40C8-9654-FE634A73AFA5}" sibTransId="{26F7BF4B-C6B1-4E64-B02A-0ED5D574EC92}"/>
    <dgm:cxn modelId="{96A40843-897F-4423-9926-3CAAEDA41E96}" type="presOf" srcId="{21417175-E169-499E-90C5-69102E6DF373}" destId="{6F84E8BE-33C5-4A2F-9D87-F80E80208468}" srcOrd="0" destOrd="0" presId="urn:microsoft.com/office/officeart/2005/8/layout/venn3"/>
    <dgm:cxn modelId="{9742F0B3-2934-453C-B106-E662C976A411}" srcId="{B4A560D1-B8C5-4C01-88D5-90C058656DFC}" destId="{FC7B7FE1-01A4-4ECC-8EBA-86A23721C828}" srcOrd="3" destOrd="0" parTransId="{425C2FA0-D3B1-47B2-B531-9367DEBA1705}" sibTransId="{EFE2E99E-4B2A-4948-B041-7C8957396F7F}"/>
    <dgm:cxn modelId="{37C08AD2-7AC8-47B4-AC3E-4CCBA70AFFEC}" srcId="{B4A560D1-B8C5-4C01-88D5-90C058656DFC}" destId="{F0030326-1B38-41DD-9860-ADC736B61F8F}" srcOrd="1" destOrd="0" parTransId="{8C6B9CDE-93AA-49C8-AF6E-4B85A4C76116}" sibTransId="{7D26D3FF-3884-4CDD-805A-E7D6005E5A20}"/>
    <dgm:cxn modelId="{F6DA8443-161D-4E5E-AC7C-848A3574470F}" type="presParOf" srcId="{A033BAA9-42AD-456C-B31F-1A2E91D5A86A}" destId="{6F84E8BE-33C5-4A2F-9D87-F80E80208468}" srcOrd="0" destOrd="0" presId="urn:microsoft.com/office/officeart/2005/8/layout/venn3"/>
    <dgm:cxn modelId="{57BE97FE-2E2D-48DC-83A8-AE98FC60E12A}" type="presParOf" srcId="{A033BAA9-42AD-456C-B31F-1A2E91D5A86A}" destId="{A96681EC-BE1C-4C55-A64F-A34C99769D91}" srcOrd="1" destOrd="0" presId="urn:microsoft.com/office/officeart/2005/8/layout/venn3"/>
    <dgm:cxn modelId="{399FD14B-7D6A-4591-B474-99C643600D77}" type="presParOf" srcId="{A033BAA9-42AD-456C-B31F-1A2E91D5A86A}" destId="{B0A1DDCF-3EA2-4E3D-B725-45D299CCE0BA}" srcOrd="2" destOrd="0" presId="urn:microsoft.com/office/officeart/2005/8/layout/venn3"/>
    <dgm:cxn modelId="{4C713ABE-FFAB-49CF-AD69-169F5B04F7F7}" type="presParOf" srcId="{A033BAA9-42AD-456C-B31F-1A2E91D5A86A}" destId="{16DBD493-5B04-4791-89A3-19E627327771}" srcOrd="3" destOrd="0" presId="urn:microsoft.com/office/officeart/2005/8/layout/venn3"/>
    <dgm:cxn modelId="{199F3876-2864-4CA5-BD44-957E4EA7C349}" type="presParOf" srcId="{A033BAA9-42AD-456C-B31F-1A2E91D5A86A}" destId="{0A0CEF5F-F0AE-468A-B0B2-5F13A92E67D2}" srcOrd="4" destOrd="0" presId="urn:microsoft.com/office/officeart/2005/8/layout/venn3"/>
    <dgm:cxn modelId="{22545D55-402B-45E5-B47B-B9025A6FDDB0}" type="presParOf" srcId="{A033BAA9-42AD-456C-B31F-1A2E91D5A86A}" destId="{2A5AA5F9-1809-4612-B040-461F606663A5}" srcOrd="5" destOrd="0" presId="urn:microsoft.com/office/officeart/2005/8/layout/venn3"/>
    <dgm:cxn modelId="{0D1A3689-6F41-4D43-9458-CEF996FEB70C}" type="presParOf" srcId="{A033BAA9-42AD-456C-B31F-1A2E91D5A86A}" destId="{9EEA14FA-D4FD-416D-888E-F21C145B3B70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C11297-7E7F-4FA2-9281-D784FA836E5C}" type="doc">
      <dgm:prSet loTypeId="urn:microsoft.com/office/officeart/2005/8/layout/chevron1" loCatId="process" qsTypeId="urn:microsoft.com/office/officeart/2005/8/quickstyle/simple3" qsCatId="simple" csTypeId="urn:microsoft.com/office/officeart/2005/8/colors/accent1_2" csCatId="accent1" phldr="1"/>
      <dgm:spPr/>
    </dgm:pt>
    <dgm:pt modelId="{D41D9AEA-B8AB-4862-9237-663E03453A08}">
      <dgm:prSet phldrT="[Text]"/>
      <dgm:spPr/>
      <dgm:t>
        <a:bodyPr/>
        <a:lstStyle/>
        <a:p>
          <a:r>
            <a:rPr lang="en-GB" dirty="0" smtClean="0"/>
            <a:t>Economic growth</a:t>
          </a:r>
          <a:endParaRPr lang="en-GB" dirty="0"/>
        </a:p>
      </dgm:t>
    </dgm:pt>
    <dgm:pt modelId="{9C6A6703-5EC6-48FC-8E3E-173388821AFB}" type="parTrans" cxnId="{9A09AA2D-782B-4FD5-B67B-21270F91BFCE}">
      <dgm:prSet/>
      <dgm:spPr/>
      <dgm:t>
        <a:bodyPr/>
        <a:lstStyle/>
        <a:p>
          <a:endParaRPr lang="en-GB"/>
        </a:p>
      </dgm:t>
    </dgm:pt>
    <dgm:pt modelId="{A5780EC2-6E7D-4C8B-9B17-67B8AF207F51}" type="sibTrans" cxnId="{9A09AA2D-782B-4FD5-B67B-21270F91BFCE}">
      <dgm:prSet/>
      <dgm:spPr/>
      <dgm:t>
        <a:bodyPr/>
        <a:lstStyle/>
        <a:p>
          <a:endParaRPr lang="en-GB"/>
        </a:p>
      </dgm:t>
    </dgm:pt>
    <dgm:pt modelId="{38D4D79C-7B98-433A-9B92-553F67BE00F8}">
      <dgm:prSet phldrT="[Text]"/>
      <dgm:spPr/>
      <dgm:t>
        <a:bodyPr/>
        <a:lstStyle/>
        <a:p>
          <a:r>
            <a:rPr lang="en-GB" dirty="0" smtClean="0"/>
            <a:t>Public services and govt</a:t>
          </a:r>
          <a:endParaRPr lang="en-GB" dirty="0"/>
        </a:p>
      </dgm:t>
    </dgm:pt>
    <dgm:pt modelId="{ED98CA36-DD44-4429-9F75-5203FFCAD476}" type="parTrans" cxnId="{D03D70A7-2F64-4C9D-B5D3-AFF7D8A1EB8E}">
      <dgm:prSet/>
      <dgm:spPr/>
      <dgm:t>
        <a:bodyPr/>
        <a:lstStyle/>
        <a:p>
          <a:endParaRPr lang="en-GB"/>
        </a:p>
      </dgm:t>
    </dgm:pt>
    <dgm:pt modelId="{88CB1015-852D-499F-99EA-A96BC0C637A3}" type="sibTrans" cxnId="{D03D70A7-2F64-4C9D-B5D3-AFF7D8A1EB8E}">
      <dgm:prSet/>
      <dgm:spPr/>
      <dgm:t>
        <a:bodyPr/>
        <a:lstStyle/>
        <a:p>
          <a:endParaRPr lang="en-GB"/>
        </a:p>
      </dgm:t>
    </dgm:pt>
    <dgm:pt modelId="{C5280FB4-2C47-4FAE-A695-E6345DA64BCE}">
      <dgm:prSet phldrT="[Text]"/>
      <dgm:spPr/>
      <dgm:t>
        <a:bodyPr/>
        <a:lstStyle/>
        <a:p>
          <a:r>
            <a:rPr lang="en-GB" dirty="0" smtClean="0"/>
            <a:t>Equity</a:t>
          </a:r>
          <a:endParaRPr lang="en-GB" dirty="0"/>
        </a:p>
      </dgm:t>
    </dgm:pt>
    <dgm:pt modelId="{2B3D4271-9DA0-4A6C-AEDC-9B4B30FB20EE}" type="parTrans" cxnId="{D45BAF60-97A5-4AB3-8D8E-8BC85FF66226}">
      <dgm:prSet/>
      <dgm:spPr/>
      <dgm:t>
        <a:bodyPr/>
        <a:lstStyle/>
        <a:p>
          <a:endParaRPr lang="en-GB"/>
        </a:p>
      </dgm:t>
    </dgm:pt>
    <dgm:pt modelId="{7485F0F2-E6FE-4449-8657-AF7540D7EAD9}" type="sibTrans" cxnId="{D45BAF60-97A5-4AB3-8D8E-8BC85FF66226}">
      <dgm:prSet/>
      <dgm:spPr/>
      <dgm:t>
        <a:bodyPr/>
        <a:lstStyle/>
        <a:p>
          <a:endParaRPr lang="en-GB"/>
        </a:p>
      </dgm:t>
    </dgm:pt>
    <dgm:pt modelId="{CBCA2EFE-15EB-4607-B9A8-A322241CDC3F}" type="pres">
      <dgm:prSet presAssocID="{09C11297-7E7F-4FA2-9281-D784FA836E5C}" presName="Name0" presStyleCnt="0">
        <dgm:presLayoutVars>
          <dgm:dir/>
          <dgm:animLvl val="lvl"/>
          <dgm:resizeHandles val="exact"/>
        </dgm:presLayoutVars>
      </dgm:prSet>
      <dgm:spPr/>
    </dgm:pt>
    <dgm:pt modelId="{DEF5CC7F-7ABE-458C-8458-67A1AF429C06}" type="pres">
      <dgm:prSet presAssocID="{D41D9AEA-B8AB-4862-9237-663E03453A08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3C467E8-4FB2-41DB-B550-B67691A0C1F7}" type="pres">
      <dgm:prSet presAssocID="{A5780EC2-6E7D-4C8B-9B17-67B8AF207F51}" presName="parTxOnlySpace" presStyleCnt="0"/>
      <dgm:spPr/>
    </dgm:pt>
    <dgm:pt modelId="{1359A11F-389B-431E-80B6-B0EA716DB543}" type="pres">
      <dgm:prSet presAssocID="{38D4D79C-7B98-433A-9B92-553F67BE00F8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1CC4AB5-2E6B-4D45-9E14-51860864BD4F}" type="pres">
      <dgm:prSet presAssocID="{88CB1015-852D-499F-99EA-A96BC0C637A3}" presName="parTxOnlySpace" presStyleCnt="0"/>
      <dgm:spPr/>
    </dgm:pt>
    <dgm:pt modelId="{F2E60863-9939-4283-AE86-3DC5445B3646}" type="pres">
      <dgm:prSet presAssocID="{C5280FB4-2C47-4FAE-A695-E6345DA64BCE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03D70A7-2F64-4C9D-B5D3-AFF7D8A1EB8E}" srcId="{09C11297-7E7F-4FA2-9281-D784FA836E5C}" destId="{38D4D79C-7B98-433A-9B92-553F67BE00F8}" srcOrd="1" destOrd="0" parTransId="{ED98CA36-DD44-4429-9F75-5203FFCAD476}" sibTransId="{88CB1015-852D-499F-99EA-A96BC0C637A3}"/>
    <dgm:cxn modelId="{4BDBB22A-7665-463F-9F8A-9E52D1E8FF51}" type="presOf" srcId="{38D4D79C-7B98-433A-9B92-553F67BE00F8}" destId="{1359A11F-389B-431E-80B6-B0EA716DB543}" srcOrd="0" destOrd="0" presId="urn:microsoft.com/office/officeart/2005/8/layout/chevron1"/>
    <dgm:cxn modelId="{823D5431-521D-4D72-84F9-E714FA67E904}" type="presOf" srcId="{D41D9AEA-B8AB-4862-9237-663E03453A08}" destId="{DEF5CC7F-7ABE-458C-8458-67A1AF429C06}" srcOrd="0" destOrd="0" presId="urn:microsoft.com/office/officeart/2005/8/layout/chevron1"/>
    <dgm:cxn modelId="{D45BAF60-97A5-4AB3-8D8E-8BC85FF66226}" srcId="{09C11297-7E7F-4FA2-9281-D784FA836E5C}" destId="{C5280FB4-2C47-4FAE-A695-E6345DA64BCE}" srcOrd="2" destOrd="0" parTransId="{2B3D4271-9DA0-4A6C-AEDC-9B4B30FB20EE}" sibTransId="{7485F0F2-E6FE-4449-8657-AF7540D7EAD9}"/>
    <dgm:cxn modelId="{9A09AA2D-782B-4FD5-B67B-21270F91BFCE}" srcId="{09C11297-7E7F-4FA2-9281-D784FA836E5C}" destId="{D41D9AEA-B8AB-4862-9237-663E03453A08}" srcOrd="0" destOrd="0" parTransId="{9C6A6703-5EC6-48FC-8E3E-173388821AFB}" sibTransId="{A5780EC2-6E7D-4C8B-9B17-67B8AF207F51}"/>
    <dgm:cxn modelId="{774192D4-B24E-4B2A-A130-0823CBC340AD}" type="presOf" srcId="{C5280FB4-2C47-4FAE-A695-E6345DA64BCE}" destId="{F2E60863-9939-4283-AE86-3DC5445B3646}" srcOrd="0" destOrd="0" presId="urn:microsoft.com/office/officeart/2005/8/layout/chevron1"/>
    <dgm:cxn modelId="{5F461069-4063-43FE-A974-B8201D9D02A7}" type="presOf" srcId="{09C11297-7E7F-4FA2-9281-D784FA836E5C}" destId="{CBCA2EFE-15EB-4607-B9A8-A322241CDC3F}" srcOrd="0" destOrd="0" presId="urn:microsoft.com/office/officeart/2005/8/layout/chevron1"/>
    <dgm:cxn modelId="{2644CDFF-4753-4A66-936C-76568CB9B67B}" type="presParOf" srcId="{CBCA2EFE-15EB-4607-B9A8-A322241CDC3F}" destId="{DEF5CC7F-7ABE-458C-8458-67A1AF429C06}" srcOrd="0" destOrd="0" presId="urn:microsoft.com/office/officeart/2005/8/layout/chevron1"/>
    <dgm:cxn modelId="{9DAB6E96-A0DC-400F-A748-5995CD592F95}" type="presParOf" srcId="{CBCA2EFE-15EB-4607-B9A8-A322241CDC3F}" destId="{23C467E8-4FB2-41DB-B550-B67691A0C1F7}" srcOrd="1" destOrd="0" presId="urn:microsoft.com/office/officeart/2005/8/layout/chevron1"/>
    <dgm:cxn modelId="{BB47652B-B6FB-4A9C-9D40-6C311B61DDCF}" type="presParOf" srcId="{CBCA2EFE-15EB-4607-B9A8-A322241CDC3F}" destId="{1359A11F-389B-431E-80B6-B0EA716DB543}" srcOrd="2" destOrd="0" presId="urn:microsoft.com/office/officeart/2005/8/layout/chevron1"/>
    <dgm:cxn modelId="{EBB658F5-AEE2-413D-8FE5-B44FFDFA23E9}" type="presParOf" srcId="{CBCA2EFE-15EB-4607-B9A8-A322241CDC3F}" destId="{91CC4AB5-2E6B-4D45-9E14-51860864BD4F}" srcOrd="3" destOrd="0" presId="urn:microsoft.com/office/officeart/2005/8/layout/chevron1"/>
    <dgm:cxn modelId="{617F1B53-CB30-47E9-9F00-01BFC1DD55AE}" type="presParOf" srcId="{CBCA2EFE-15EB-4607-B9A8-A322241CDC3F}" destId="{F2E60863-9939-4283-AE86-3DC5445B3646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9C11297-7E7F-4FA2-9281-D784FA836E5C}" type="doc">
      <dgm:prSet loTypeId="urn:microsoft.com/office/officeart/2005/8/layout/chevron1" loCatId="process" qsTypeId="urn:microsoft.com/office/officeart/2005/8/quickstyle/simple3" qsCatId="simple" csTypeId="urn:microsoft.com/office/officeart/2005/8/colors/colorful3" csCatId="colorful" phldr="1"/>
      <dgm:spPr/>
    </dgm:pt>
    <dgm:pt modelId="{D41D9AEA-B8AB-4862-9237-663E03453A08}">
      <dgm:prSet phldrT="[Text]"/>
      <dgm:spPr/>
      <dgm:t>
        <a:bodyPr/>
        <a:lstStyle/>
        <a:p>
          <a:r>
            <a:rPr lang="en-GB" dirty="0" smtClean="0"/>
            <a:t>Changing demographics</a:t>
          </a:r>
          <a:endParaRPr lang="en-GB" dirty="0"/>
        </a:p>
      </dgm:t>
    </dgm:pt>
    <dgm:pt modelId="{9C6A6703-5EC6-48FC-8E3E-173388821AFB}" type="parTrans" cxnId="{9A09AA2D-782B-4FD5-B67B-21270F91BFCE}">
      <dgm:prSet/>
      <dgm:spPr/>
      <dgm:t>
        <a:bodyPr/>
        <a:lstStyle/>
        <a:p>
          <a:endParaRPr lang="en-GB"/>
        </a:p>
      </dgm:t>
    </dgm:pt>
    <dgm:pt modelId="{A5780EC2-6E7D-4C8B-9B17-67B8AF207F51}" type="sibTrans" cxnId="{9A09AA2D-782B-4FD5-B67B-21270F91BFCE}">
      <dgm:prSet/>
      <dgm:spPr/>
      <dgm:t>
        <a:bodyPr/>
        <a:lstStyle/>
        <a:p>
          <a:endParaRPr lang="en-GB"/>
        </a:p>
      </dgm:t>
    </dgm:pt>
    <dgm:pt modelId="{38D4D79C-7B98-433A-9B92-553F67BE00F8}">
      <dgm:prSet phldrT="[Text]"/>
      <dgm:spPr/>
      <dgm:t>
        <a:bodyPr/>
        <a:lstStyle/>
        <a:p>
          <a:r>
            <a:rPr lang="en-GB" dirty="0" smtClean="0"/>
            <a:t>Privatisation and diversification</a:t>
          </a:r>
          <a:endParaRPr lang="en-GB" dirty="0"/>
        </a:p>
      </dgm:t>
    </dgm:pt>
    <dgm:pt modelId="{ED98CA36-DD44-4429-9F75-5203FFCAD476}" type="parTrans" cxnId="{D03D70A7-2F64-4C9D-B5D3-AFF7D8A1EB8E}">
      <dgm:prSet/>
      <dgm:spPr/>
      <dgm:t>
        <a:bodyPr/>
        <a:lstStyle/>
        <a:p>
          <a:endParaRPr lang="en-GB"/>
        </a:p>
      </dgm:t>
    </dgm:pt>
    <dgm:pt modelId="{88CB1015-852D-499F-99EA-A96BC0C637A3}" type="sibTrans" cxnId="{D03D70A7-2F64-4C9D-B5D3-AFF7D8A1EB8E}">
      <dgm:prSet/>
      <dgm:spPr/>
      <dgm:t>
        <a:bodyPr/>
        <a:lstStyle/>
        <a:p>
          <a:endParaRPr lang="en-GB"/>
        </a:p>
      </dgm:t>
    </dgm:pt>
    <dgm:pt modelId="{C5280FB4-2C47-4FAE-A695-E6345DA64BCE}">
      <dgm:prSet phldrT="[Text]"/>
      <dgm:spPr/>
      <dgm:t>
        <a:bodyPr/>
        <a:lstStyle/>
        <a:p>
          <a:r>
            <a:rPr lang="en-GB" dirty="0" smtClean="0"/>
            <a:t>Technology</a:t>
          </a:r>
          <a:endParaRPr lang="en-GB" dirty="0"/>
        </a:p>
      </dgm:t>
    </dgm:pt>
    <dgm:pt modelId="{2B3D4271-9DA0-4A6C-AEDC-9B4B30FB20EE}" type="parTrans" cxnId="{D45BAF60-97A5-4AB3-8D8E-8BC85FF66226}">
      <dgm:prSet/>
      <dgm:spPr/>
      <dgm:t>
        <a:bodyPr/>
        <a:lstStyle/>
        <a:p>
          <a:endParaRPr lang="en-GB"/>
        </a:p>
      </dgm:t>
    </dgm:pt>
    <dgm:pt modelId="{7485F0F2-E6FE-4449-8657-AF7540D7EAD9}" type="sibTrans" cxnId="{D45BAF60-97A5-4AB3-8D8E-8BC85FF66226}">
      <dgm:prSet/>
      <dgm:spPr/>
      <dgm:t>
        <a:bodyPr/>
        <a:lstStyle/>
        <a:p>
          <a:endParaRPr lang="en-GB"/>
        </a:p>
      </dgm:t>
    </dgm:pt>
    <dgm:pt modelId="{CBCA2EFE-15EB-4607-B9A8-A322241CDC3F}" type="pres">
      <dgm:prSet presAssocID="{09C11297-7E7F-4FA2-9281-D784FA836E5C}" presName="Name0" presStyleCnt="0">
        <dgm:presLayoutVars>
          <dgm:dir/>
          <dgm:animLvl val="lvl"/>
          <dgm:resizeHandles val="exact"/>
        </dgm:presLayoutVars>
      </dgm:prSet>
      <dgm:spPr/>
    </dgm:pt>
    <dgm:pt modelId="{DEF5CC7F-7ABE-458C-8458-67A1AF429C06}" type="pres">
      <dgm:prSet presAssocID="{D41D9AEA-B8AB-4862-9237-663E03453A08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3C467E8-4FB2-41DB-B550-B67691A0C1F7}" type="pres">
      <dgm:prSet presAssocID="{A5780EC2-6E7D-4C8B-9B17-67B8AF207F51}" presName="parTxOnlySpace" presStyleCnt="0"/>
      <dgm:spPr/>
    </dgm:pt>
    <dgm:pt modelId="{1359A11F-389B-431E-80B6-B0EA716DB543}" type="pres">
      <dgm:prSet presAssocID="{38D4D79C-7B98-433A-9B92-553F67BE00F8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1CC4AB5-2E6B-4D45-9E14-51860864BD4F}" type="pres">
      <dgm:prSet presAssocID="{88CB1015-852D-499F-99EA-A96BC0C637A3}" presName="parTxOnlySpace" presStyleCnt="0"/>
      <dgm:spPr/>
    </dgm:pt>
    <dgm:pt modelId="{F2E60863-9939-4283-AE86-3DC5445B3646}" type="pres">
      <dgm:prSet presAssocID="{C5280FB4-2C47-4FAE-A695-E6345DA64BCE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03D70A7-2F64-4C9D-B5D3-AFF7D8A1EB8E}" srcId="{09C11297-7E7F-4FA2-9281-D784FA836E5C}" destId="{38D4D79C-7B98-433A-9B92-553F67BE00F8}" srcOrd="1" destOrd="0" parTransId="{ED98CA36-DD44-4429-9F75-5203FFCAD476}" sibTransId="{88CB1015-852D-499F-99EA-A96BC0C637A3}"/>
    <dgm:cxn modelId="{D9CBFC31-0FAC-4B5B-A875-0D3B688FB9D6}" type="presOf" srcId="{C5280FB4-2C47-4FAE-A695-E6345DA64BCE}" destId="{F2E60863-9939-4283-AE86-3DC5445B3646}" srcOrd="0" destOrd="0" presId="urn:microsoft.com/office/officeart/2005/8/layout/chevron1"/>
    <dgm:cxn modelId="{D45BAF60-97A5-4AB3-8D8E-8BC85FF66226}" srcId="{09C11297-7E7F-4FA2-9281-D784FA836E5C}" destId="{C5280FB4-2C47-4FAE-A695-E6345DA64BCE}" srcOrd="2" destOrd="0" parTransId="{2B3D4271-9DA0-4A6C-AEDC-9B4B30FB20EE}" sibTransId="{7485F0F2-E6FE-4449-8657-AF7540D7EAD9}"/>
    <dgm:cxn modelId="{9A09AA2D-782B-4FD5-B67B-21270F91BFCE}" srcId="{09C11297-7E7F-4FA2-9281-D784FA836E5C}" destId="{D41D9AEA-B8AB-4862-9237-663E03453A08}" srcOrd="0" destOrd="0" parTransId="{9C6A6703-5EC6-48FC-8E3E-173388821AFB}" sibTransId="{A5780EC2-6E7D-4C8B-9B17-67B8AF207F51}"/>
    <dgm:cxn modelId="{DD7962B7-C904-4DFD-908C-24F3EBD57B7E}" type="presOf" srcId="{D41D9AEA-B8AB-4862-9237-663E03453A08}" destId="{DEF5CC7F-7ABE-458C-8458-67A1AF429C06}" srcOrd="0" destOrd="0" presId="urn:microsoft.com/office/officeart/2005/8/layout/chevron1"/>
    <dgm:cxn modelId="{74542A5A-027E-4D5B-A399-847913B416E7}" type="presOf" srcId="{09C11297-7E7F-4FA2-9281-D784FA836E5C}" destId="{CBCA2EFE-15EB-4607-B9A8-A322241CDC3F}" srcOrd="0" destOrd="0" presId="urn:microsoft.com/office/officeart/2005/8/layout/chevron1"/>
    <dgm:cxn modelId="{C007E629-1E2D-49B7-9179-38549B3E88C5}" type="presOf" srcId="{38D4D79C-7B98-433A-9B92-553F67BE00F8}" destId="{1359A11F-389B-431E-80B6-B0EA716DB543}" srcOrd="0" destOrd="0" presId="urn:microsoft.com/office/officeart/2005/8/layout/chevron1"/>
    <dgm:cxn modelId="{772EA5DC-6A34-441F-8A4A-9EFA88882BDB}" type="presParOf" srcId="{CBCA2EFE-15EB-4607-B9A8-A322241CDC3F}" destId="{DEF5CC7F-7ABE-458C-8458-67A1AF429C06}" srcOrd="0" destOrd="0" presId="urn:microsoft.com/office/officeart/2005/8/layout/chevron1"/>
    <dgm:cxn modelId="{9FC717E2-083E-4835-968E-6222A1708E3A}" type="presParOf" srcId="{CBCA2EFE-15EB-4607-B9A8-A322241CDC3F}" destId="{23C467E8-4FB2-41DB-B550-B67691A0C1F7}" srcOrd="1" destOrd="0" presId="urn:microsoft.com/office/officeart/2005/8/layout/chevron1"/>
    <dgm:cxn modelId="{4099664B-2FF7-4309-870F-042EBE2EE2EC}" type="presParOf" srcId="{CBCA2EFE-15EB-4607-B9A8-A322241CDC3F}" destId="{1359A11F-389B-431E-80B6-B0EA716DB543}" srcOrd="2" destOrd="0" presId="urn:microsoft.com/office/officeart/2005/8/layout/chevron1"/>
    <dgm:cxn modelId="{3AD148C0-BA6E-4862-97D7-4E18A0F72A25}" type="presParOf" srcId="{CBCA2EFE-15EB-4607-B9A8-A322241CDC3F}" destId="{91CC4AB5-2E6B-4D45-9E14-51860864BD4F}" srcOrd="3" destOrd="0" presId="urn:microsoft.com/office/officeart/2005/8/layout/chevron1"/>
    <dgm:cxn modelId="{B4E736E7-59BE-4D99-85BA-3A2788D10B71}" type="presParOf" srcId="{CBCA2EFE-15EB-4607-B9A8-A322241CDC3F}" destId="{F2E60863-9939-4283-AE86-3DC5445B3646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9C11297-7E7F-4FA2-9281-D784FA836E5C}" type="doc">
      <dgm:prSet loTypeId="urn:microsoft.com/office/officeart/2005/8/layout/chevron1" loCatId="process" qsTypeId="urn:microsoft.com/office/officeart/2005/8/quickstyle/simple3" qsCatId="simple" csTypeId="urn:microsoft.com/office/officeart/2005/8/colors/colorful4" csCatId="colorful" phldr="1"/>
      <dgm:spPr/>
    </dgm:pt>
    <dgm:pt modelId="{D41D9AEA-B8AB-4862-9237-663E03453A08}">
      <dgm:prSet phldrT="[Text]"/>
      <dgm:spPr/>
      <dgm:t>
        <a:bodyPr/>
        <a:lstStyle/>
        <a:p>
          <a:r>
            <a:rPr lang="en-GB" dirty="0" smtClean="0"/>
            <a:t>Political commitment</a:t>
          </a:r>
          <a:endParaRPr lang="en-GB" dirty="0"/>
        </a:p>
      </dgm:t>
    </dgm:pt>
    <dgm:pt modelId="{9C6A6703-5EC6-48FC-8E3E-173388821AFB}" type="parTrans" cxnId="{9A09AA2D-782B-4FD5-B67B-21270F91BFCE}">
      <dgm:prSet/>
      <dgm:spPr/>
      <dgm:t>
        <a:bodyPr/>
        <a:lstStyle/>
        <a:p>
          <a:endParaRPr lang="en-GB"/>
        </a:p>
      </dgm:t>
    </dgm:pt>
    <dgm:pt modelId="{A5780EC2-6E7D-4C8B-9B17-67B8AF207F51}" type="sibTrans" cxnId="{9A09AA2D-782B-4FD5-B67B-21270F91BFCE}">
      <dgm:prSet/>
      <dgm:spPr/>
      <dgm:t>
        <a:bodyPr/>
        <a:lstStyle/>
        <a:p>
          <a:endParaRPr lang="en-GB"/>
        </a:p>
      </dgm:t>
    </dgm:pt>
    <dgm:pt modelId="{38D4D79C-7B98-433A-9B92-553F67BE00F8}">
      <dgm:prSet phldrT="[Text]"/>
      <dgm:spPr/>
      <dgm:t>
        <a:bodyPr/>
        <a:lstStyle/>
        <a:p>
          <a:r>
            <a:rPr lang="en-GB" dirty="0" smtClean="0"/>
            <a:t>Setting key principles</a:t>
          </a:r>
          <a:endParaRPr lang="en-GB" dirty="0"/>
        </a:p>
      </dgm:t>
    </dgm:pt>
    <dgm:pt modelId="{ED98CA36-DD44-4429-9F75-5203FFCAD476}" type="parTrans" cxnId="{D03D70A7-2F64-4C9D-B5D3-AFF7D8A1EB8E}">
      <dgm:prSet/>
      <dgm:spPr/>
      <dgm:t>
        <a:bodyPr/>
        <a:lstStyle/>
        <a:p>
          <a:endParaRPr lang="en-GB"/>
        </a:p>
      </dgm:t>
    </dgm:pt>
    <dgm:pt modelId="{88CB1015-852D-499F-99EA-A96BC0C637A3}" type="sibTrans" cxnId="{D03D70A7-2F64-4C9D-B5D3-AFF7D8A1EB8E}">
      <dgm:prSet/>
      <dgm:spPr/>
      <dgm:t>
        <a:bodyPr/>
        <a:lstStyle/>
        <a:p>
          <a:endParaRPr lang="en-GB"/>
        </a:p>
      </dgm:t>
    </dgm:pt>
    <dgm:pt modelId="{C5280FB4-2C47-4FAE-A695-E6345DA64BCE}">
      <dgm:prSet phldrT="[Text]"/>
      <dgm:spPr/>
      <dgm:t>
        <a:bodyPr/>
        <a:lstStyle/>
        <a:p>
          <a:r>
            <a:rPr lang="en-GB" dirty="0" smtClean="0"/>
            <a:t>Catalytic</a:t>
          </a:r>
          <a:endParaRPr lang="en-GB" dirty="0"/>
        </a:p>
      </dgm:t>
    </dgm:pt>
    <dgm:pt modelId="{2B3D4271-9DA0-4A6C-AEDC-9B4B30FB20EE}" type="parTrans" cxnId="{D45BAF60-97A5-4AB3-8D8E-8BC85FF66226}">
      <dgm:prSet/>
      <dgm:spPr/>
      <dgm:t>
        <a:bodyPr/>
        <a:lstStyle/>
        <a:p>
          <a:endParaRPr lang="en-GB"/>
        </a:p>
      </dgm:t>
    </dgm:pt>
    <dgm:pt modelId="{7485F0F2-E6FE-4449-8657-AF7540D7EAD9}" type="sibTrans" cxnId="{D45BAF60-97A5-4AB3-8D8E-8BC85FF66226}">
      <dgm:prSet/>
      <dgm:spPr/>
      <dgm:t>
        <a:bodyPr/>
        <a:lstStyle/>
        <a:p>
          <a:endParaRPr lang="en-GB"/>
        </a:p>
      </dgm:t>
    </dgm:pt>
    <dgm:pt modelId="{CBCA2EFE-15EB-4607-B9A8-A322241CDC3F}" type="pres">
      <dgm:prSet presAssocID="{09C11297-7E7F-4FA2-9281-D784FA836E5C}" presName="Name0" presStyleCnt="0">
        <dgm:presLayoutVars>
          <dgm:dir/>
          <dgm:animLvl val="lvl"/>
          <dgm:resizeHandles val="exact"/>
        </dgm:presLayoutVars>
      </dgm:prSet>
      <dgm:spPr/>
    </dgm:pt>
    <dgm:pt modelId="{DEF5CC7F-7ABE-458C-8458-67A1AF429C06}" type="pres">
      <dgm:prSet presAssocID="{D41D9AEA-B8AB-4862-9237-663E03453A08}" presName="parTxOnly" presStyleLbl="node1" presStyleIdx="0" presStyleCnt="3" custLinFactNeighborX="-84781" custLinFactNeighborY="11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3C467E8-4FB2-41DB-B550-B67691A0C1F7}" type="pres">
      <dgm:prSet presAssocID="{A5780EC2-6E7D-4C8B-9B17-67B8AF207F51}" presName="parTxOnlySpace" presStyleCnt="0"/>
      <dgm:spPr/>
    </dgm:pt>
    <dgm:pt modelId="{1359A11F-389B-431E-80B6-B0EA716DB543}" type="pres">
      <dgm:prSet presAssocID="{38D4D79C-7B98-433A-9B92-553F67BE00F8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1CC4AB5-2E6B-4D45-9E14-51860864BD4F}" type="pres">
      <dgm:prSet presAssocID="{88CB1015-852D-499F-99EA-A96BC0C637A3}" presName="parTxOnlySpace" presStyleCnt="0"/>
      <dgm:spPr/>
    </dgm:pt>
    <dgm:pt modelId="{F2E60863-9939-4283-AE86-3DC5445B3646}" type="pres">
      <dgm:prSet presAssocID="{C5280FB4-2C47-4FAE-A695-E6345DA64BCE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03643C8-3ED9-4698-A702-A26CD1C8AF06}" type="presOf" srcId="{D41D9AEA-B8AB-4862-9237-663E03453A08}" destId="{DEF5CC7F-7ABE-458C-8458-67A1AF429C06}" srcOrd="0" destOrd="0" presId="urn:microsoft.com/office/officeart/2005/8/layout/chevron1"/>
    <dgm:cxn modelId="{2E6FCF7E-3266-4ED7-B2F6-FAE115A8EE91}" type="presOf" srcId="{09C11297-7E7F-4FA2-9281-D784FA836E5C}" destId="{CBCA2EFE-15EB-4607-B9A8-A322241CDC3F}" srcOrd="0" destOrd="0" presId="urn:microsoft.com/office/officeart/2005/8/layout/chevron1"/>
    <dgm:cxn modelId="{9A09AA2D-782B-4FD5-B67B-21270F91BFCE}" srcId="{09C11297-7E7F-4FA2-9281-D784FA836E5C}" destId="{D41D9AEA-B8AB-4862-9237-663E03453A08}" srcOrd="0" destOrd="0" parTransId="{9C6A6703-5EC6-48FC-8E3E-173388821AFB}" sibTransId="{A5780EC2-6E7D-4C8B-9B17-67B8AF207F51}"/>
    <dgm:cxn modelId="{3E45FE91-8A36-4CD8-85FD-0F49065AE58D}" type="presOf" srcId="{C5280FB4-2C47-4FAE-A695-E6345DA64BCE}" destId="{F2E60863-9939-4283-AE86-3DC5445B3646}" srcOrd="0" destOrd="0" presId="urn:microsoft.com/office/officeart/2005/8/layout/chevron1"/>
    <dgm:cxn modelId="{D03D70A7-2F64-4C9D-B5D3-AFF7D8A1EB8E}" srcId="{09C11297-7E7F-4FA2-9281-D784FA836E5C}" destId="{38D4D79C-7B98-433A-9B92-553F67BE00F8}" srcOrd="1" destOrd="0" parTransId="{ED98CA36-DD44-4429-9F75-5203FFCAD476}" sibTransId="{88CB1015-852D-499F-99EA-A96BC0C637A3}"/>
    <dgm:cxn modelId="{4A9199AE-1E6C-4DD2-A214-D93266F1427A}" type="presOf" srcId="{38D4D79C-7B98-433A-9B92-553F67BE00F8}" destId="{1359A11F-389B-431E-80B6-B0EA716DB543}" srcOrd="0" destOrd="0" presId="urn:microsoft.com/office/officeart/2005/8/layout/chevron1"/>
    <dgm:cxn modelId="{D45BAF60-97A5-4AB3-8D8E-8BC85FF66226}" srcId="{09C11297-7E7F-4FA2-9281-D784FA836E5C}" destId="{C5280FB4-2C47-4FAE-A695-E6345DA64BCE}" srcOrd="2" destOrd="0" parTransId="{2B3D4271-9DA0-4A6C-AEDC-9B4B30FB20EE}" sibTransId="{7485F0F2-E6FE-4449-8657-AF7540D7EAD9}"/>
    <dgm:cxn modelId="{58398FAB-1406-4A81-8C03-5004D5EC405B}" type="presParOf" srcId="{CBCA2EFE-15EB-4607-B9A8-A322241CDC3F}" destId="{DEF5CC7F-7ABE-458C-8458-67A1AF429C06}" srcOrd="0" destOrd="0" presId="urn:microsoft.com/office/officeart/2005/8/layout/chevron1"/>
    <dgm:cxn modelId="{F1017273-2F0B-45B7-AC2C-AB166106A060}" type="presParOf" srcId="{CBCA2EFE-15EB-4607-B9A8-A322241CDC3F}" destId="{23C467E8-4FB2-41DB-B550-B67691A0C1F7}" srcOrd="1" destOrd="0" presId="urn:microsoft.com/office/officeart/2005/8/layout/chevron1"/>
    <dgm:cxn modelId="{A4BE990F-59A4-49BC-97FC-47EF9B963F75}" type="presParOf" srcId="{CBCA2EFE-15EB-4607-B9A8-A322241CDC3F}" destId="{1359A11F-389B-431E-80B6-B0EA716DB543}" srcOrd="2" destOrd="0" presId="urn:microsoft.com/office/officeart/2005/8/layout/chevron1"/>
    <dgm:cxn modelId="{613F86DC-53E1-42B9-9EB3-9A78405EFC40}" type="presParOf" srcId="{CBCA2EFE-15EB-4607-B9A8-A322241CDC3F}" destId="{91CC4AB5-2E6B-4D45-9E14-51860864BD4F}" srcOrd="3" destOrd="0" presId="urn:microsoft.com/office/officeart/2005/8/layout/chevron1"/>
    <dgm:cxn modelId="{8AB19C0D-352D-4037-9E8D-EAE4D0CA29D4}" type="presParOf" srcId="{CBCA2EFE-15EB-4607-B9A8-A322241CDC3F}" destId="{F2E60863-9939-4283-AE86-3DC5445B3646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FC22C73-1FFB-4F6F-BB04-5EF4026FEF57}" type="doc">
      <dgm:prSet loTypeId="urn:microsoft.com/office/officeart/2005/8/layout/venn3" loCatId="relationship" qsTypeId="urn:microsoft.com/office/officeart/2005/8/quickstyle/simple1" qsCatId="simple" csTypeId="urn:microsoft.com/office/officeart/2005/8/colors/colorful5" csCatId="colorful" phldr="1"/>
      <dgm:spPr/>
    </dgm:pt>
    <dgm:pt modelId="{FD2AAC7C-EEB1-48C6-B75C-8A61D624D69F}">
      <dgm:prSet phldrT="[Text]" custT="1"/>
      <dgm:spPr/>
      <dgm:t>
        <a:bodyPr anchor="ctr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600" b="1" dirty="0" smtClean="0"/>
            <a:t>Self-sustaining HE systems that are affordable to the state and individuals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dirty="0"/>
        </a:p>
      </dgm:t>
    </dgm:pt>
    <dgm:pt modelId="{5D3873CE-39D4-4906-93D0-01FA14E6DFB0}" type="parTrans" cxnId="{19F3DAA4-D1B8-46E0-8E37-42A8EFE8E94C}">
      <dgm:prSet/>
      <dgm:spPr/>
      <dgm:t>
        <a:bodyPr/>
        <a:lstStyle/>
        <a:p>
          <a:endParaRPr lang="en-GB"/>
        </a:p>
      </dgm:t>
    </dgm:pt>
    <dgm:pt modelId="{2F852799-EE42-4673-ACD9-45DF86F3DA03}" type="sibTrans" cxnId="{19F3DAA4-D1B8-46E0-8E37-42A8EFE8E94C}">
      <dgm:prSet/>
      <dgm:spPr/>
      <dgm:t>
        <a:bodyPr/>
        <a:lstStyle/>
        <a:p>
          <a:endParaRPr lang="en-GB"/>
        </a:p>
      </dgm:t>
    </dgm:pt>
    <dgm:pt modelId="{81680915-FCEB-4A58-AAE6-D2D22CF70662}">
      <dgm:prSet phldrT="[Text]" custT="1"/>
      <dgm:spPr/>
      <dgm:t>
        <a:bodyPr/>
        <a:lstStyle/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dirty="0" smtClean="0"/>
            <a:t>Significant gains in quality &amp; relevance, resulting in: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dirty="0" smtClean="0"/>
            <a:t>1. Improvements in the supply of skilled labour and increased recruitment of nationals to fill skilled roles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dirty="0" smtClean="0"/>
            <a:t>2. Increased uptake of high quality research by policymakers and industry</a:t>
          </a:r>
          <a:endParaRPr lang="en-GB" sz="1400" dirty="0"/>
        </a:p>
      </dgm:t>
    </dgm:pt>
    <dgm:pt modelId="{7B6EAA88-0D1E-4B40-BABD-C773A61ACE9B}" type="parTrans" cxnId="{D0ACAC0A-C412-419C-A157-C67819F1EC9D}">
      <dgm:prSet/>
      <dgm:spPr/>
      <dgm:t>
        <a:bodyPr/>
        <a:lstStyle/>
        <a:p>
          <a:endParaRPr lang="en-GB"/>
        </a:p>
      </dgm:t>
    </dgm:pt>
    <dgm:pt modelId="{B3CAFF88-6974-4605-BA91-CE25B54666A9}" type="sibTrans" cxnId="{D0ACAC0A-C412-419C-A157-C67819F1EC9D}">
      <dgm:prSet/>
      <dgm:spPr/>
      <dgm:t>
        <a:bodyPr/>
        <a:lstStyle/>
        <a:p>
          <a:endParaRPr lang="en-GB"/>
        </a:p>
      </dgm:t>
    </dgm:pt>
    <dgm:pt modelId="{59AAADC8-8026-4562-8245-2DC579F329A8}">
      <dgm:prSet custT="1"/>
      <dgm:spPr/>
      <dgm:t>
        <a:bodyPr/>
        <a:lstStyle/>
        <a:p>
          <a:pPr rtl="0"/>
          <a:r>
            <a:rPr lang="en-GB" sz="1600" b="1" dirty="0" smtClean="0"/>
            <a:t>More diverse supply of graduates joining the leadership track in the public and private sectors</a:t>
          </a:r>
        </a:p>
      </dgm:t>
    </dgm:pt>
    <dgm:pt modelId="{EBF10FCB-B1D1-46AF-A656-3BAAB4A0AAAC}" type="parTrans" cxnId="{E5BB871A-02F0-4BE2-9CB3-CDD00E15E5A8}">
      <dgm:prSet/>
      <dgm:spPr/>
      <dgm:t>
        <a:bodyPr/>
        <a:lstStyle/>
        <a:p>
          <a:endParaRPr lang="en-GB"/>
        </a:p>
      </dgm:t>
    </dgm:pt>
    <dgm:pt modelId="{5E897B1F-D588-4CCB-BB00-39D4AD55F350}" type="sibTrans" cxnId="{E5BB871A-02F0-4BE2-9CB3-CDD00E15E5A8}">
      <dgm:prSet/>
      <dgm:spPr/>
      <dgm:t>
        <a:bodyPr/>
        <a:lstStyle/>
        <a:p>
          <a:endParaRPr lang="en-GB"/>
        </a:p>
      </dgm:t>
    </dgm:pt>
    <dgm:pt modelId="{7F4D2CBA-3D26-406F-AF0B-A30362734F58}" type="pres">
      <dgm:prSet presAssocID="{6FC22C73-1FFB-4F6F-BB04-5EF4026FEF57}" presName="Name0" presStyleCnt="0">
        <dgm:presLayoutVars>
          <dgm:dir/>
          <dgm:resizeHandles val="exact"/>
        </dgm:presLayoutVars>
      </dgm:prSet>
      <dgm:spPr/>
    </dgm:pt>
    <dgm:pt modelId="{551EEBE7-F45D-442E-93DA-F43CFF155F68}" type="pres">
      <dgm:prSet presAssocID="{FD2AAC7C-EEB1-48C6-B75C-8A61D624D69F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AE36084-A39F-4C9D-98DE-1561DD4BAE9D}" type="pres">
      <dgm:prSet presAssocID="{2F852799-EE42-4673-ACD9-45DF86F3DA03}" presName="space" presStyleCnt="0"/>
      <dgm:spPr/>
    </dgm:pt>
    <dgm:pt modelId="{ED1B6CD8-2EE0-44B0-819C-F87AD20AC5DD}" type="pres">
      <dgm:prSet presAssocID="{81680915-FCEB-4A58-AAE6-D2D22CF70662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04D0146-23CB-4370-AE9B-18943DA16F8A}" type="pres">
      <dgm:prSet presAssocID="{B3CAFF88-6974-4605-BA91-CE25B54666A9}" presName="space" presStyleCnt="0"/>
      <dgm:spPr/>
    </dgm:pt>
    <dgm:pt modelId="{00496B26-EE0E-496D-8294-B08A95A5E0E8}" type="pres">
      <dgm:prSet presAssocID="{59AAADC8-8026-4562-8245-2DC579F329A8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7F28009-7FD0-4D79-8D44-EF6951F88C39}" type="presOf" srcId="{6FC22C73-1FFB-4F6F-BB04-5EF4026FEF57}" destId="{7F4D2CBA-3D26-406F-AF0B-A30362734F58}" srcOrd="0" destOrd="0" presId="urn:microsoft.com/office/officeart/2005/8/layout/venn3"/>
    <dgm:cxn modelId="{3DEE16AA-5BF8-46ED-9E9A-C3B061A1D231}" type="presOf" srcId="{FD2AAC7C-EEB1-48C6-B75C-8A61D624D69F}" destId="{551EEBE7-F45D-442E-93DA-F43CFF155F68}" srcOrd="0" destOrd="0" presId="urn:microsoft.com/office/officeart/2005/8/layout/venn3"/>
    <dgm:cxn modelId="{D0ACAC0A-C412-419C-A157-C67819F1EC9D}" srcId="{6FC22C73-1FFB-4F6F-BB04-5EF4026FEF57}" destId="{81680915-FCEB-4A58-AAE6-D2D22CF70662}" srcOrd="1" destOrd="0" parTransId="{7B6EAA88-0D1E-4B40-BABD-C773A61ACE9B}" sibTransId="{B3CAFF88-6974-4605-BA91-CE25B54666A9}"/>
    <dgm:cxn modelId="{956211D0-163C-414D-861A-62CC5C9BB9C8}" type="presOf" srcId="{81680915-FCEB-4A58-AAE6-D2D22CF70662}" destId="{ED1B6CD8-2EE0-44B0-819C-F87AD20AC5DD}" srcOrd="0" destOrd="0" presId="urn:microsoft.com/office/officeart/2005/8/layout/venn3"/>
    <dgm:cxn modelId="{CCA4938D-A857-423D-95EA-3937E4379D76}" type="presOf" srcId="{59AAADC8-8026-4562-8245-2DC579F329A8}" destId="{00496B26-EE0E-496D-8294-B08A95A5E0E8}" srcOrd="0" destOrd="0" presId="urn:microsoft.com/office/officeart/2005/8/layout/venn3"/>
    <dgm:cxn modelId="{E5BB871A-02F0-4BE2-9CB3-CDD00E15E5A8}" srcId="{6FC22C73-1FFB-4F6F-BB04-5EF4026FEF57}" destId="{59AAADC8-8026-4562-8245-2DC579F329A8}" srcOrd="2" destOrd="0" parTransId="{EBF10FCB-B1D1-46AF-A656-3BAAB4A0AAAC}" sibTransId="{5E897B1F-D588-4CCB-BB00-39D4AD55F350}"/>
    <dgm:cxn modelId="{19F3DAA4-D1B8-46E0-8E37-42A8EFE8E94C}" srcId="{6FC22C73-1FFB-4F6F-BB04-5EF4026FEF57}" destId="{FD2AAC7C-EEB1-48C6-B75C-8A61D624D69F}" srcOrd="0" destOrd="0" parTransId="{5D3873CE-39D4-4906-93D0-01FA14E6DFB0}" sibTransId="{2F852799-EE42-4673-ACD9-45DF86F3DA03}"/>
    <dgm:cxn modelId="{C82EF3F3-B181-445C-B312-96132EFEE98D}" type="presParOf" srcId="{7F4D2CBA-3D26-406F-AF0B-A30362734F58}" destId="{551EEBE7-F45D-442E-93DA-F43CFF155F68}" srcOrd="0" destOrd="0" presId="urn:microsoft.com/office/officeart/2005/8/layout/venn3"/>
    <dgm:cxn modelId="{B06176CE-30C3-467C-9445-63347007A247}" type="presParOf" srcId="{7F4D2CBA-3D26-406F-AF0B-A30362734F58}" destId="{8AE36084-A39F-4C9D-98DE-1561DD4BAE9D}" srcOrd="1" destOrd="0" presId="urn:microsoft.com/office/officeart/2005/8/layout/venn3"/>
    <dgm:cxn modelId="{C29C08DE-A11E-4BBA-A9AC-D1CC1ACE166B}" type="presParOf" srcId="{7F4D2CBA-3D26-406F-AF0B-A30362734F58}" destId="{ED1B6CD8-2EE0-44B0-819C-F87AD20AC5DD}" srcOrd="2" destOrd="0" presId="urn:microsoft.com/office/officeart/2005/8/layout/venn3"/>
    <dgm:cxn modelId="{BE470BDE-8759-4CA8-99F7-8B12791E81A5}" type="presParOf" srcId="{7F4D2CBA-3D26-406F-AF0B-A30362734F58}" destId="{804D0146-23CB-4370-AE9B-18943DA16F8A}" srcOrd="3" destOrd="0" presId="urn:microsoft.com/office/officeart/2005/8/layout/venn3"/>
    <dgm:cxn modelId="{BC470AE9-077A-4583-B6C4-685BFA662745}" type="presParOf" srcId="{7F4D2CBA-3D26-406F-AF0B-A30362734F58}" destId="{00496B26-EE0E-496D-8294-B08A95A5E0E8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BF3AE44-083B-4C9D-A380-F267A33B82B9}" type="doc">
      <dgm:prSet loTypeId="urn:microsoft.com/office/officeart/2005/8/layout/radial6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A6AA1899-4F51-466D-9E34-2670CCB15687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b="1" dirty="0" smtClean="0">
              <a:latin typeface="+mn-lt"/>
              <a:cs typeface="Arial" panose="020B0604020202020204" pitchFamily="34" charset="0"/>
            </a:rPr>
            <a:t>Proposals</a:t>
          </a:r>
          <a:endParaRPr lang="en-GB" b="1" dirty="0">
            <a:latin typeface="+mn-lt"/>
            <a:cs typeface="Arial" panose="020B0604020202020204" pitchFamily="34" charset="0"/>
          </a:endParaRPr>
        </a:p>
      </dgm:t>
    </dgm:pt>
    <dgm:pt modelId="{D34B6647-212B-4ABA-B24A-F5D000B6A8C3}" type="parTrans" cxnId="{8CD64266-B1B2-4064-AEF3-093A0B48B879}">
      <dgm:prSet/>
      <dgm:spPr/>
      <dgm:t>
        <a:bodyPr/>
        <a:lstStyle/>
        <a:p>
          <a:endParaRPr lang="en-GB" b="1">
            <a:solidFill>
              <a:schemeClr val="tx1"/>
            </a:solidFill>
            <a:latin typeface="+mn-lt"/>
          </a:endParaRPr>
        </a:p>
      </dgm:t>
    </dgm:pt>
    <dgm:pt modelId="{18F82441-B724-4CDC-8713-2E804D70554F}" type="sibTrans" cxnId="{8CD64266-B1B2-4064-AEF3-093A0B48B879}">
      <dgm:prSet/>
      <dgm:spPr/>
      <dgm:t>
        <a:bodyPr/>
        <a:lstStyle/>
        <a:p>
          <a:endParaRPr lang="en-GB" b="1">
            <a:solidFill>
              <a:schemeClr val="tx1"/>
            </a:solidFill>
            <a:latin typeface="+mn-lt"/>
          </a:endParaRPr>
        </a:p>
      </dgm:t>
    </dgm:pt>
    <dgm:pt modelId="{85B5D449-D7FC-46AA-8244-C3D2087B0665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1200" b="1" dirty="0" smtClean="0">
              <a:latin typeface="+mn-lt"/>
              <a:cs typeface="Arial" panose="020B0604020202020204" pitchFamily="34" charset="0"/>
            </a:rPr>
            <a:t>Market Innovation for Higher Education</a:t>
          </a:r>
          <a:endParaRPr lang="en-GB" sz="1200" b="1" dirty="0">
            <a:latin typeface="+mn-lt"/>
            <a:cs typeface="Arial" panose="020B0604020202020204" pitchFamily="34" charset="0"/>
          </a:endParaRPr>
        </a:p>
      </dgm:t>
    </dgm:pt>
    <dgm:pt modelId="{AFA1906D-2DCE-4EB9-8C20-E9B1DC1A035E}" type="parTrans" cxnId="{3D6F2CDC-8BC5-47D5-B37E-BAE6E1260962}">
      <dgm:prSet/>
      <dgm:spPr/>
      <dgm:t>
        <a:bodyPr/>
        <a:lstStyle/>
        <a:p>
          <a:endParaRPr lang="en-GB" b="1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7B845EF7-3676-4776-B096-E3C2E5B2621C}" type="sibTrans" cxnId="{3D6F2CDC-8BC5-47D5-B37E-BAE6E1260962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GB" b="1">
            <a:solidFill>
              <a:schemeClr val="tx1"/>
            </a:solidFill>
            <a:latin typeface="+mn-lt"/>
          </a:endParaRPr>
        </a:p>
      </dgm:t>
    </dgm:pt>
    <dgm:pt modelId="{59153D20-DEA6-4E0B-B10D-71EA743AC4C0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1200" b="1" smtClean="0">
              <a:latin typeface="+mn-lt"/>
              <a:cs typeface="Arial" panose="020B0604020202020204" pitchFamily="34" charset="0"/>
            </a:rPr>
            <a:t>Research &amp; capacity building</a:t>
          </a:r>
          <a:endParaRPr lang="en-GB" sz="1200" b="1" dirty="0">
            <a:latin typeface="+mn-lt"/>
            <a:cs typeface="Arial" panose="020B0604020202020204" pitchFamily="34" charset="0"/>
          </a:endParaRPr>
        </a:p>
      </dgm:t>
    </dgm:pt>
    <dgm:pt modelId="{27554478-1E5C-4EF0-B9B1-F79A45F8C36C}" type="parTrans" cxnId="{D8BFBAEF-B06C-4E1E-9E72-075F04946692}">
      <dgm:prSet/>
      <dgm:spPr/>
      <dgm:t>
        <a:bodyPr/>
        <a:lstStyle/>
        <a:p>
          <a:endParaRPr lang="en-GB" b="1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D45E69B5-BA19-429C-9D80-6BF24D0386D2}" type="sibTrans" cxnId="{D8BFBAEF-B06C-4E1E-9E72-075F04946692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GB" b="1">
            <a:solidFill>
              <a:schemeClr val="tx1"/>
            </a:solidFill>
            <a:latin typeface="+mn-lt"/>
          </a:endParaRPr>
        </a:p>
      </dgm:t>
    </dgm:pt>
    <dgm:pt modelId="{BB0DA01B-A7D1-457F-865C-7D4E642A2FD1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1200" b="1" dirty="0" smtClean="0">
              <a:latin typeface="+mn-lt"/>
              <a:cs typeface="Arial" panose="020B0604020202020204" pitchFamily="34" charset="0"/>
            </a:rPr>
            <a:t>Sector-specific skills development</a:t>
          </a:r>
          <a:endParaRPr lang="en-GB" sz="1200" b="1" dirty="0">
            <a:latin typeface="+mn-lt"/>
            <a:cs typeface="Arial" panose="020B0604020202020204" pitchFamily="34" charset="0"/>
          </a:endParaRPr>
        </a:p>
      </dgm:t>
    </dgm:pt>
    <dgm:pt modelId="{FDB24DFE-5BB4-44C7-863E-9183221514CE}" type="parTrans" cxnId="{238E74DD-9A12-4356-8EF2-81CA45889834}">
      <dgm:prSet/>
      <dgm:spPr/>
      <dgm:t>
        <a:bodyPr/>
        <a:lstStyle/>
        <a:p>
          <a:endParaRPr lang="en-GB" b="1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901CBF14-0614-4ED9-9113-24DA1CCE01A6}" type="sibTrans" cxnId="{238E74DD-9A12-4356-8EF2-81CA45889834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GB" b="1">
            <a:solidFill>
              <a:schemeClr val="tx1"/>
            </a:solidFill>
            <a:latin typeface="+mn-lt"/>
          </a:endParaRPr>
        </a:p>
      </dgm:t>
    </dgm:pt>
    <dgm:pt modelId="{42C0ADEA-EA36-4482-A7A4-4DB080E9EAC3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dirty="0" smtClean="0">
              <a:latin typeface="+mn-lt"/>
              <a:cs typeface="Arial" panose="020B0604020202020204" pitchFamily="34" charset="0"/>
            </a:rPr>
            <a:t>Partnerships for Higher Education</a:t>
          </a:r>
          <a:endParaRPr lang="en-GB" sz="1200" b="1" dirty="0">
            <a:latin typeface="+mn-lt"/>
            <a:cs typeface="Arial" panose="020B0604020202020204" pitchFamily="34" charset="0"/>
          </a:endParaRPr>
        </a:p>
      </dgm:t>
    </dgm:pt>
    <dgm:pt modelId="{B10E62C0-2222-4302-BAD6-D08A38B7B87D}" type="parTrans" cxnId="{44587939-1EE6-4154-9B7D-65947A96474A}">
      <dgm:prSet/>
      <dgm:spPr/>
      <dgm:t>
        <a:bodyPr/>
        <a:lstStyle/>
        <a:p>
          <a:endParaRPr lang="en-GB" b="1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E96479D0-90B4-4B92-A17A-B93CCC2EBECC}" type="sibTrans" cxnId="{44587939-1EE6-4154-9B7D-65947A96474A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GB" b="1">
            <a:solidFill>
              <a:schemeClr val="tx1"/>
            </a:solidFill>
            <a:latin typeface="+mn-lt"/>
          </a:endParaRPr>
        </a:p>
      </dgm:t>
    </dgm:pt>
    <dgm:pt modelId="{40EE38B2-EF3A-4A45-AF50-5FCD6B7B2D50}" type="pres">
      <dgm:prSet presAssocID="{3BF3AE44-083B-4C9D-A380-F267A33B82B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47664FC-5394-475E-98D2-73645AB7C934}" type="pres">
      <dgm:prSet presAssocID="{A6AA1899-4F51-466D-9E34-2670CCB15687}" presName="centerShape" presStyleLbl="node0" presStyleIdx="0" presStyleCnt="1"/>
      <dgm:spPr/>
      <dgm:t>
        <a:bodyPr/>
        <a:lstStyle/>
        <a:p>
          <a:endParaRPr lang="en-GB"/>
        </a:p>
      </dgm:t>
    </dgm:pt>
    <dgm:pt modelId="{DC905CC2-4289-4C04-BF0C-C10AC53B7C03}" type="pres">
      <dgm:prSet presAssocID="{85B5D449-D7FC-46AA-8244-C3D2087B0665}" presName="node" presStyleLbl="node1" presStyleIdx="0" presStyleCnt="4" custScaleX="110999" custScaleY="10706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9DD0FB0-D90C-46B7-B7C5-151256ABA218}" type="pres">
      <dgm:prSet presAssocID="{85B5D449-D7FC-46AA-8244-C3D2087B0665}" presName="dummy" presStyleCnt="0"/>
      <dgm:spPr/>
    </dgm:pt>
    <dgm:pt modelId="{27C5C406-20B0-474D-9665-9A66F7CC2E4F}" type="pres">
      <dgm:prSet presAssocID="{7B845EF7-3676-4776-B096-E3C2E5B2621C}" presName="sibTrans" presStyleLbl="sibTrans2D1" presStyleIdx="0" presStyleCnt="4"/>
      <dgm:spPr/>
      <dgm:t>
        <a:bodyPr/>
        <a:lstStyle/>
        <a:p>
          <a:endParaRPr lang="en-GB"/>
        </a:p>
      </dgm:t>
    </dgm:pt>
    <dgm:pt modelId="{18FDE504-E9A6-40CB-A75D-36C104B2FE56}" type="pres">
      <dgm:prSet presAssocID="{59153D20-DEA6-4E0B-B10D-71EA743AC4C0}" presName="node" presStyleLbl="node1" presStyleIdx="1" presStyleCnt="4" custScaleX="110999" custScaleY="10706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98A36EF-7D27-48F2-BCED-CB51826F720D}" type="pres">
      <dgm:prSet presAssocID="{59153D20-DEA6-4E0B-B10D-71EA743AC4C0}" presName="dummy" presStyleCnt="0"/>
      <dgm:spPr/>
    </dgm:pt>
    <dgm:pt modelId="{D527DC8D-DB7B-40C5-8C17-EE9908C0B03A}" type="pres">
      <dgm:prSet presAssocID="{D45E69B5-BA19-429C-9D80-6BF24D0386D2}" presName="sibTrans" presStyleLbl="sibTrans2D1" presStyleIdx="1" presStyleCnt="4"/>
      <dgm:spPr/>
      <dgm:t>
        <a:bodyPr/>
        <a:lstStyle/>
        <a:p>
          <a:endParaRPr lang="en-GB"/>
        </a:p>
      </dgm:t>
    </dgm:pt>
    <dgm:pt modelId="{0E3A4107-C3F3-4A51-B9AE-AABCA16E2F15}" type="pres">
      <dgm:prSet presAssocID="{BB0DA01B-A7D1-457F-865C-7D4E642A2FD1}" presName="node" presStyleLbl="node1" presStyleIdx="2" presStyleCnt="4" custScaleX="110999" custScaleY="10706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7804604-9FE5-4F61-8790-C8EF33F77E9D}" type="pres">
      <dgm:prSet presAssocID="{BB0DA01B-A7D1-457F-865C-7D4E642A2FD1}" presName="dummy" presStyleCnt="0"/>
      <dgm:spPr/>
    </dgm:pt>
    <dgm:pt modelId="{CD59B873-80D1-413F-A530-52543A809C17}" type="pres">
      <dgm:prSet presAssocID="{901CBF14-0614-4ED9-9113-24DA1CCE01A6}" presName="sibTrans" presStyleLbl="sibTrans2D1" presStyleIdx="2" presStyleCnt="4"/>
      <dgm:spPr/>
      <dgm:t>
        <a:bodyPr/>
        <a:lstStyle/>
        <a:p>
          <a:endParaRPr lang="en-GB"/>
        </a:p>
      </dgm:t>
    </dgm:pt>
    <dgm:pt modelId="{38F0930B-88F0-427C-9DF0-F082CB1EB37A}" type="pres">
      <dgm:prSet presAssocID="{42C0ADEA-EA36-4482-A7A4-4DB080E9EAC3}" presName="node" presStyleLbl="node1" presStyleIdx="3" presStyleCnt="4" custScaleX="110999" custScaleY="10706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5C79B47-F2CC-430A-BE09-D1748ED52ACC}" type="pres">
      <dgm:prSet presAssocID="{42C0ADEA-EA36-4482-A7A4-4DB080E9EAC3}" presName="dummy" presStyleCnt="0"/>
      <dgm:spPr/>
    </dgm:pt>
    <dgm:pt modelId="{3EB0DF59-A784-4ED3-B2B3-D01C0428ADF2}" type="pres">
      <dgm:prSet presAssocID="{E96479D0-90B4-4B92-A17A-B93CCC2EBECC}" presName="sibTrans" presStyleLbl="sibTrans2D1" presStyleIdx="3" presStyleCnt="4"/>
      <dgm:spPr/>
      <dgm:t>
        <a:bodyPr/>
        <a:lstStyle/>
        <a:p>
          <a:endParaRPr lang="en-GB"/>
        </a:p>
      </dgm:t>
    </dgm:pt>
  </dgm:ptLst>
  <dgm:cxnLst>
    <dgm:cxn modelId="{E1231BD1-6047-475E-8E0D-3D31C7FCB0FD}" type="presOf" srcId="{59153D20-DEA6-4E0B-B10D-71EA743AC4C0}" destId="{18FDE504-E9A6-40CB-A75D-36C104B2FE56}" srcOrd="0" destOrd="0" presId="urn:microsoft.com/office/officeart/2005/8/layout/radial6"/>
    <dgm:cxn modelId="{8ED78169-7CD5-49AF-9FA8-29DB81EDB6D3}" type="presOf" srcId="{D45E69B5-BA19-429C-9D80-6BF24D0386D2}" destId="{D527DC8D-DB7B-40C5-8C17-EE9908C0B03A}" srcOrd="0" destOrd="0" presId="urn:microsoft.com/office/officeart/2005/8/layout/radial6"/>
    <dgm:cxn modelId="{3D6F2CDC-8BC5-47D5-B37E-BAE6E1260962}" srcId="{A6AA1899-4F51-466D-9E34-2670CCB15687}" destId="{85B5D449-D7FC-46AA-8244-C3D2087B0665}" srcOrd="0" destOrd="0" parTransId="{AFA1906D-2DCE-4EB9-8C20-E9B1DC1A035E}" sibTransId="{7B845EF7-3676-4776-B096-E3C2E5B2621C}"/>
    <dgm:cxn modelId="{70359AB4-52AD-490A-8DB8-F33D5D054BD8}" type="presOf" srcId="{7B845EF7-3676-4776-B096-E3C2E5B2621C}" destId="{27C5C406-20B0-474D-9665-9A66F7CC2E4F}" srcOrd="0" destOrd="0" presId="urn:microsoft.com/office/officeart/2005/8/layout/radial6"/>
    <dgm:cxn modelId="{8CD64266-B1B2-4064-AEF3-093A0B48B879}" srcId="{3BF3AE44-083B-4C9D-A380-F267A33B82B9}" destId="{A6AA1899-4F51-466D-9E34-2670CCB15687}" srcOrd="0" destOrd="0" parTransId="{D34B6647-212B-4ABA-B24A-F5D000B6A8C3}" sibTransId="{18F82441-B724-4CDC-8713-2E804D70554F}"/>
    <dgm:cxn modelId="{053F0A75-1164-4513-8780-634222A57827}" type="presOf" srcId="{901CBF14-0614-4ED9-9113-24DA1CCE01A6}" destId="{CD59B873-80D1-413F-A530-52543A809C17}" srcOrd="0" destOrd="0" presId="urn:microsoft.com/office/officeart/2005/8/layout/radial6"/>
    <dgm:cxn modelId="{44587939-1EE6-4154-9B7D-65947A96474A}" srcId="{A6AA1899-4F51-466D-9E34-2670CCB15687}" destId="{42C0ADEA-EA36-4482-A7A4-4DB080E9EAC3}" srcOrd="3" destOrd="0" parTransId="{B10E62C0-2222-4302-BAD6-D08A38B7B87D}" sibTransId="{E96479D0-90B4-4B92-A17A-B93CCC2EBECC}"/>
    <dgm:cxn modelId="{8D60C44D-6378-484E-B5A7-DA6615267203}" type="presOf" srcId="{E96479D0-90B4-4B92-A17A-B93CCC2EBECC}" destId="{3EB0DF59-A784-4ED3-B2B3-D01C0428ADF2}" srcOrd="0" destOrd="0" presId="urn:microsoft.com/office/officeart/2005/8/layout/radial6"/>
    <dgm:cxn modelId="{3DFDE275-A873-4D63-B7E7-ECCDF31271DE}" type="presOf" srcId="{3BF3AE44-083B-4C9D-A380-F267A33B82B9}" destId="{40EE38B2-EF3A-4A45-AF50-5FCD6B7B2D50}" srcOrd="0" destOrd="0" presId="urn:microsoft.com/office/officeart/2005/8/layout/radial6"/>
    <dgm:cxn modelId="{238E74DD-9A12-4356-8EF2-81CA45889834}" srcId="{A6AA1899-4F51-466D-9E34-2670CCB15687}" destId="{BB0DA01B-A7D1-457F-865C-7D4E642A2FD1}" srcOrd="2" destOrd="0" parTransId="{FDB24DFE-5BB4-44C7-863E-9183221514CE}" sibTransId="{901CBF14-0614-4ED9-9113-24DA1CCE01A6}"/>
    <dgm:cxn modelId="{D8BFBAEF-B06C-4E1E-9E72-075F04946692}" srcId="{A6AA1899-4F51-466D-9E34-2670CCB15687}" destId="{59153D20-DEA6-4E0B-B10D-71EA743AC4C0}" srcOrd="1" destOrd="0" parTransId="{27554478-1E5C-4EF0-B9B1-F79A45F8C36C}" sibTransId="{D45E69B5-BA19-429C-9D80-6BF24D0386D2}"/>
    <dgm:cxn modelId="{A9E6A50B-27FD-489A-AF92-C3CC4AB8EED5}" type="presOf" srcId="{A6AA1899-4F51-466D-9E34-2670CCB15687}" destId="{847664FC-5394-475E-98D2-73645AB7C934}" srcOrd="0" destOrd="0" presId="urn:microsoft.com/office/officeart/2005/8/layout/radial6"/>
    <dgm:cxn modelId="{93098231-4C0F-4BDD-8767-FD6461B96372}" type="presOf" srcId="{BB0DA01B-A7D1-457F-865C-7D4E642A2FD1}" destId="{0E3A4107-C3F3-4A51-B9AE-AABCA16E2F15}" srcOrd="0" destOrd="0" presId="urn:microsoft.com/office/officeart/2005/8/layout/radial6"/>
    <dgm:cxn modelId="{49981D11-61A0-4404-BBE1-959CD1833D72}" type="presOf" srcId="{42C0ADEA-EA36-4482-A7A4-4DB080E9EAC3}" destId="{38F0930B-88F0-427C-9DF0-F082CB1EB37A}" srcOrd="0" destOrd="0" presId="urn:microsoft.com/office/officeart/2005/8/layout/radial6"/>
    <dgm:cxn modelId="{3CBC727C-3772-498F-A42C-40E2DFEE9458}" type="presOf" srcId="{85B5D449-D7FC-46AA-8244-C3D2087B0665}" destId="{DC905CC2-4289-4C04-BF0C-C10AC53B7C03}" srcOrd="0" destOrd="0" presId="urn:microsoft.com/office/officeart/2005/8/layout/radial6"/>
    <dgm:cxn modelId="{0CB6A73D-1C25-4FB0-ACF3-0F87236FD8DF}" type="presParOf" srcId="{40EE38B2-EF3A-4A45-AF50-5FCD6B7B2D50}" destId="{847664FC-5394-475E-98D2-73645AB7C934}" srcOrd="0" destOrd="0" presId="urn:microsoft.com/office/officeart/2005/8/layout/radial6"/>
    <dgm:cxn modelId="{DDAF3E2D-0CA2-47C4-9550-30A4382262B6}" type="presParOf" srcId="{40EE38B2-EF3A-4A45-AF50-5FCD6B7B2D50}" destId="{DC905CC2-4289-4C04-BF0C-C10AC53B7C03}" srcOrd="1" destOrd="0" presId="urn:microsoft.com/office/officeart/2005/8/layout/radial6"/>
    <dgm:cxn modelId="{DDD34A57-917C-4202-9E62-CDBB8761D8C7}" type="presParOf" srcId="{40EE38B2-EF3A-4A45-AF50-5FCD6B7B2D50}" destId="{89DD0FB0-D90C-46B7-B7C5-151256ABA218}" srcOrd="2" destOrd="0" presId="urn:microsoft.com/office/officeart/2005/8/layout/radial6"/>
    <dgm:cxn modelId="{3035D586-B5B7-45D0-A459-FC07289656A0}" type="presParOf" srcId="{40EE38B2-EF3A-4A45-AF50-5FCD6B7B2D50}" destId="{27C5C406-20B0-474D-9665-9A66F7CC2E4F}" srcOrd="3" destOrd="0" presId="urn:microsoft.com/office/officeart/2005/8/layout/radial6"/>
    <dgm:cxn modelId="{F6DCB9DE-5904-4423-AF73-3459AE4035B2}" type="presParOf" srcId="{40EE38B2-EF3A-4A45-AF50-5FCD6B7B2D50}" destId="{18FDE504-E9A6-40CB-A75D-36C104B2FE56}" srcOrd="4" destOrd="0" presId="urn:microsoft.com/office/officeart/2005/8/layout/radial6"/>
    <dgm:cxn modelId="{EDE651A5-DFC3-4796-BABE-6722A8357806}" type="presParOf" srcId="{40EE38B2-EF3A-4A45-AF50-5FCD6B7B2D50}" destId="{C98A36EF-7D27-48F2-BCED-CB51826F720D}" srcOrd="5" destOrd="0" presId="urn:microsoft.com/office/officeart/2005/8/layout/radial6"/>
    <dgm:cxn modelId="{03C8E4E4-C16F-4766-A99B-6D2A5C3BA855}" type="presParOf" srcId="{40EE38B2-EF3A-4A45-AF50-5FCD6B7B2D50}" destId="{D527DC8D-DB7B-40C5-8C17-EE9908C0B03A}" srcOrd="6" destOrd="0" presId="urn:microsoft.com/office/officeart/2005/8/layout/radial6"/>
    <dgm:cxn modelId="{0BE9FA0A-DC6A-4962-9289-8FC87E206129}" type="presParOf" srcId="{40EE38B2-EF3A-4A45-AF50-5FCD6B7B2D50}" destId="{0E3A4107-C3F3-4A51-B9AE-AABCA16E2F15}" srcOrd="7" destOrd="0" presId="urn:microsoft.com/office/officeart/2005/8/layout/radial6"/>
    <dgm:cxn modelId="{D8359783-5339-48C0-ACFC-DAF99AD908CA}" type="presParOf" srcId="{40EE38B2-EF3A-4A45-AF50-5FCD6B7B2D50}" destId="{17804604-9FE5-4F61-8790-C8EF33F77E9D}" srcOrd="8" destOrd="0" presId="urn:microsoft.com/office/officeart/2005/8/layout/radial6"/>
    <dgm:cxn modelId="{2F2F8552-C955-43A8-82FC-D5931901D317}" type="presParOf" srcId="{40EE38B2-EF3A-4A45-AF50-5FCD6B7B2D50}" destId="{CD59B873-80D1-413F-A530-52543A809C17}" srcOrd="9" destOrd="0" presId="urn:microsoft.com/office/officeart/2005/8/layout/radial6"/>
    <dgm:cxn modelId="{CBF08DB8-3FBA-4490-AAD4-0E6AB877B9CB}" type="presParOf" srcId="{40EE38B2-EF3A-4A45-AF50-5FCD6B7B2D50}" destId="{38F0930B-88F0-427C-9DF0-F082CB1EB37A}" srcOrd="10" destOrd="0" presId="urn:microsoft.com/office/officeart/2005/8/layout/radial6"/>
    <dgm:cxn modelId="{E5A112D5-D765-48A3-B870-E057D599258B}" type="presParOf" srcId="{40EE38B2-EF3A-4A45-AF50-5FCD6B7B2D50}" destId="{55C79B47-F2CC-430A-BE09-D1748ED52ACC}" srcOrd="11" destOrd="0" presId="urn:microsoft.com/office/officeart/2005/8/layout/radial6"/>
    <dgm:cxn modelId="{3C490945-A975-4403-BD3F-C00D7E0579B1}" type="presParOf" srcId="{40EE38B2-EF3A-4A45-AF50-5FCD6B7B2D50}" destId="{3EB0DF59-A784-4ED3-B2B3-D01C0428ADF2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FC22C73-1FFB-4F6F-BB04-5EF4026FEF57}" type="doc">
      <dgm:prSet loTypeId="urn:microsoft.com/office/officeart/2005/8/layout/venn3" loCatId="relationship" qsTypeId="urn:microsoft.com/office/officeart/2005/8/quickstyle/simple1" qsCatId="simple" csTypeId="urn:microsoft.com/office/officeart/2005/8/colors/accent5_5" csCatId="accent5" phldr="1"/>
      <dgm:spPr/>
    </dgm:pt>
    <dgm:pt modelId="{FD2AAC7C-EEB1-48C6-B75C-8A61D624D69F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 anchor="ctr"/>
        <a:lstStyle/>
        <a:p>
          <a:pPr marL="0" marR="0" indent="0" algn="l" defTabSz="91440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400" b="1" dirty="0" smtClean="0"/>
            <a:t>Innovation</a:t>
          </a:r>
          <a:endParaRPr lang="en-GB" sz="1600" dirty="0" smtClean="0"/>
        </a:p>
        <a:p>
          <a:pPr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600" dirty="0" smtClean="0"/>
            <a:t>Innovative HE delivery models promoting more relevant, cost effective, accessible and scalable HE provision in LICs</a:t>
          </a:r>
          <a:endParaRPr lang="en-GB" sz="1600" dirty="0"/>
        </a:p>
      </dgm:t>
    </dgm:pt>
    <dgm:pt modelId="{5D3873CE-39D4-4906-93D0-01FA14E6DFB0}" type="parTrans" cxnId="{19F3DAA4-D1B8-46E0-8E37-42A8EFE8E94C}">
      <dgm:prSet/>
      <dgm:spPr/>
      <dgm:t>
        <a:bodyPr/>
        <a:lstStyle/>
        <a:p>
          <a:endParaRPr lang="en-GB"/>
        </a:p>
      </dgm:t>
    </dgm:pt>
    <dgm:pt modelId="{2F852799-EE42-4673-ACD9-45DF86F3DA03}" type="sibTrans" cxnId="{19F3DAA4-D1B8-46E0-8E37-42A8EFE8E94C}">
      <dgm:prSet/>
      <dgm:spPr/>
      <dgm:t>
        <a:bodyPr/>
        <a:lstStyle/>
        <a:p>
          <a:endParaRPr lang="en-GB"/>
        </a:p>
      </dgm:t>
    </dgm:pt>
    <dgm:pt modelId="{59AAADC8-8026-4562-8245-2DC579F329A8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 rtl="0">
            <a:lnSpc>
              <a:spcPct val="100000"/>
            </a:lnSpc>
          </a:pPr>
          <a:r>
            <a:rPr lang="en-GB" sz="2400" b="1" dirty="0" smtClean="0"/>
            <a:t>Data &amp; information</a:t>
          </a:r>
        </a:p>
        <a:p>
          <a:pPr algn="l" rtl="0">
            <a:lnSpc>
              <a:spcPct val="90000"/>
            </a:lnSpc>
          </a:pPr>
          <a:r>
            <a:rPr lang="en-GB" sz="1600" dirty="0" smtClean="0"/>
            <a:t>Improved data on HE performance generating dynamic HE markets in LICs and evidence of what works</a:t>
          </a:r>
          <a:endParaRPr lang="en-GB" sz="1600" b="0" dirty="0" smtClean="0"/>
        </a:p>
      </dgm:t>
    </dgm:pt>
    <dgm:pt modelId="{EBF10FCB-B1D1-46AF-A656-3BAAB4A0AAAC}" type="parTrans" cxnId="{E5BB871A-02F0-4BE2-9CB3-CDD00E15E5A8}">
      <dgm:prSet/>
      <dgm:spPr/>
      <dgm:t>
        <a:bodyPr/>
        <a:lstStyle/>
        <a:p>
          <a:endParaRPr lang="en-GB"/>
        </a:p>
      </dgm:t>
    </dgm:pt>
    <dgm:pt modelId="{5E897B1F-D588-4CCB-BB00-39D4AD55F350}" type="sibTrans" cxnId="{E5BB871A-02F0-4BE2-9CB3-CDD00E15E5A8}">
      <dgm:prSet/>
      <dgm:spPr/>
      <dgm:t>
        <a:bodyPr/>
        <a:lstStyle/>
        <a:p>
          <a:endParaRPr lang="en-GB"/>
        </a:p>
      </dgm:t>
    </dgm:pt>
    <dgm:pt modelId="{81680915-FCEB-4A58-AAE6-D2D22CF70662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dirty="0" smtClean="0"/>
            <a:t>New market entry</a:t>
          </a:r>
          <a:endParaRPr lang="en-GB" sz="2400" b="0" dirty="0" smtClean="0"/>
        </a:p>
        <a:p>
          <a:pPr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dirty="0" smtClean="0"/>
            <a:t>New providers delivering quality course and employment-ready graduates in LICs</a:t>
          </a:r>
          <a:endParaRPr lang="en-GB" sz="1600" b="0" dirty="0"/>
        </a:p>
      </dgm:t>
    </dgm:pt>
    <dgm:pt modelId="{B3CAFF88-6974-4605-BA91-CE25B54666A9}" type="sibTrans" cxnId="{D0ACAC0A-C412-419C-A157-C67819F1EC9D}">
      <dgm:prSet/>
      <dgm:spPr/>
      <dgm:t>
        <a:bodyPr/>
        <a:lstStyle/>
        <a:p>
          <a:endParaRPr lang="en-GB"/>
        </a:p>
      </dgm:t>
    </dgm:pt>
    <dgm:pt modelId="{7B6EAA88-0D1E-4B40-BABD-C773A61ACE9B}" type="parTrans" cxnId="{D0ACAC0A-C412-419C-A157-C67819F1EC9D}">
      <dgm:prSet/>
      <dgm:spPr/>
      <dgm:t>
        <a:bodyPr/>
        <a:lstStyle/>
        <a:p>
          <a:endParaRPr lang="en-GB"/>
        </a:p>
      </dgm:t>
    </dgm:pt>
    <dgm:pt modelId="{7F4D2CBA-3D26-406F-AF0B-A30362734F58}" type="pres">
      <dgm:prSet presAssocID="{6FC22C73-1FFB-4F6F-BB04-5EF4026FEF57}" presName="Name0" presStyleCnt="0">
        <dgm:presLayoutVars>
          <dgm:dir/>
          <dgm:resizeHandles val="exact"/>
        </dgm:presLayoutVars>
      </dgm:prSet>
      <dgm:spPr/>
    </dgm:pt>
    <dgm:pt modelId="{551EEBE7-F45D-442E-93DA-F43CFF155F68}" type="pres">
      <dgm:prSet presAssocID="{FD2AAC7C-EEB1-48C6-B75C-8A61D624D69F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AE36084-A39F-4C9D-98DE-1561DD4BAE9D}" type="pres">
      <dgm:prSet presAssocID="{2F852799-EE42-4673-ACD9-45DF86F3DA03}" presName="space" presStyleCnt="0"/>
      <dgm:spPr/>
    </dgm:pt>
    <dgm:pt modelId="{ED1B6CD8-2EE0-44B0-819C-F87AD20AC5DD}" type="pres">
      <dgm:prSet presAssocID="{81680915-FCEB-4A58-AAE6-D2D22CF70662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04D0146-23CB-4370-AE9B-18943DA16F8A}" type="pres">
      <dgm:prSet presAssocID="{B3CAFF88-6974-4605-BA91-CE25B54666A9}" presName="space" presStyleCnt="0"/>
      <dgm:spPr/>
    </dgm:pt>
    <dgm:pt modelId="{00496B26-EE0E-496D-8294-B08A95A5E0E8}" type="pres">
      <dgm:prSet presAssocID="{59AAADC8-8026-4562-8245-2DC579F329A8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1C37FE8-09DE-42E0-8E7B-504C10584316}" type="presOf" srcId="{FD2AAC7C-EEB1-48C6-B75C-8A61D624D69F}" destId="{551EEBE7-F45D-442E-93DA-F43CFF155F68}" srcOrd="0" destOrd="0" presId="urn:microsoft.com/office/officeart/2005/8/layout/venn3"/>
    <dgm:cxn modelId="{D0ACAC0A-C412-419C-A157-C67819F1EC9D}" srcId="{6FC22C73-1FFB-4F6F-BB04-5EF4026FEF57}" destId="{81680915-FCEB-4A58-AAE6-D2D22CF70662}" srcOrd="1" destOrd="0" parTransId="{7B6EAA88-0D1E-4B40-BABD-C773A61ACE9B}" sibTransId="{B3CAFF88-6974-4605-BA91-CE25B54666A9}"/>
    <dgm:cxn modelId="{CFEDD24A-5A14-4C79-88B4-5FFC5CF348E3}" type="presOf" srcId="{81680915-FCEB-4A58-AAE6-D2D22CF70662}" destId="{ED1B6CD8-2EE0-44B0-819C-F87AD20AC5DD}" srcOrd="0" destOrd="0" presId="urn:microsoft.com/office/officeart/2005/8/layout/venn3"/>
    <dgm:cxn modelId="{7EEBBCDD-D5D2-4A98-B9DC-A17634905D93}" type="presOf" srcId="{59AAADC8-8026-4562-8245-2DC579F329A8}" destId="{00496B26-EE0E-496D-8294-B08A95A5E0E8}" srcOrd="0" destOrd="0" presId="urn:microsoft.com/office/officeart/2005/8/layout/venn3"/>
    <dgm:cxn modelId="{E5BB871A-02F0-4BE2-9CB3-CDD00E15E5A8}" srcId="{6FC22C73-1FFB-4F6F-BB04-5EF4026FEF57}" destId="{59AAADC8-8026-4562-8245-2DC579F329A8}" srcOrd="2" destOrd="0" parTransId="{EBF10FCB-B1D1-46AF-A656-3BAAB4A0AAAC}" sibTransId="{5E897B1F-D588-4CCB-BB00-39D4AD55F350}"/>
    <dgm:cxn modelId="{19F3DAA4-D1B8-46E0-8E37-42A8EFE8E94C}" srcId="{6FC22C73-1FFB-4F6F-BB04-5EF4026FEF57}" destId="{FD2AAC7C-EEB1-48C6-B75C-8A61D624D69F}" srcOrd="0" destOrd="0" parTransId="{5D3873CE-39D4-4906-93D0-01FA14E6DFB0}" sibTransId="{2F852799-EE42-4673-ACD9-45DF86F3DA03}"/>
    <dgm:cxn modelId="{7A4FB4DD-D7FA-4DB9-8D4B-C55B5C6805A3}" type="presOf" srcId="{6FC22C73-1FFB-4F6F-BB04-5EF4026FEF57}" destId="{7F4D2CBA-3D26-406F-AF0B-A30362734F58}" srcOrd="0" destOrd="0" presId="urn:microsoft.com/office/officeart/2005/8/layout/venn3"/>
    <dgm:cxn modelId="{8350A0FD-8AB0-4DB7-ABED-8D35F5EAFB26}" type="presParOf" srcId="{7F4D2CBA-3D26-406F-AF0B-A30362734F58}" destId="{551EEBE7-F45D-442E-93DA-F43CFF155F68}" srcOrd="0" destOrd="0" presId="urn:microsoft.com/office/officeart/2005/8/layout/venn3"/>
    <dgm:cxn modelId="{6FDAD41F-1124-48F8-AB64-7654462BC5DD}" type="presParOf" srcId="{7F4D2CBA-3D26-406F-AF0B-A30362734F58}" destId="{8AE36084-A39F-4C9D-98DE-1561DD4BAE9D}" srcOrd="1" destOrd="0" presId="urn:microsoft.com/office/officeart/2005/8/layout/venn3"/>
    <dgm:cxn modelId="{D105DC55-208F-4DCB-9449-CFD755837B9B}" type="presParOf" srcId="{7F4D2CBA-3D26-406F-AF0B-A30362734F58}" destId="{ED1B6CD8-2EE0-44B0-819C-F87AD20AC5DD}" srcOrd="2" destOrd="0" presId="urn:microsoft.com/office/officeart/2005/8/layout/venn3"/>
    <dgm:cxn modelId="{29D6E4C3-33F4-4F0E-9062-BC5A96E78B8E}" type="presParOf" srcId="{7F4D2CBA-3D26-406F-AF0B-A30362734F58}" destId="{804D0146-23CB-4370-AE9B-18943DA16F8A}" srcOrd="3" destOrd="0" presId="urn:microsoft.com/office/officeart/2005/8/layout/venn3"/>
    <dgm:cxn modelId="{6EE337F9-08E8-4C48-9221-229FA1D5D518}" type="presParOf" srcId="{7F4D2CBA-3D26-406F-AF0B-A30362734F58}" destId="{00496B26-EE0E-496D-8294-B08A95A5E0E8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B756BD-116C-4E20-9595-D29D18044B7B}">
      <dsp:nvSpPr>
        <dsp:cNvPr id="0" name=""/>
        <dsp:cNvSpPr/>
      </dsp:nvSpPr>
      <dsp:spPr>
        <a:xfrm rot="10800000">
          <a:off x="1465965" y="884523"/>
          <a:ext cx="6274979" cy="2756916"/>
        </a:xfrm>
        <a:prstGeom prst="homePlate">
          <a:avLst/>
        </a:prstGeom>
        <a:gradFill flip="none"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path path="circle">
            <a:fillToRect l="100000" t="100000"/>
          </a:path>
          <a:tileRect r="-100000" b="-10000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15723" tIns="102870" rIns="192024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Colin McGinty</a:t>
          </a:r>
        </a:p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Programme Manager</a:t>
          </a:r>
        </a:p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Education Policy Team</a:t>
          </a:r>
        </a:p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c-mcginty@dfid.gov.uk</a:t>
          </a:r>
        </a:p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01355 84 3559</a:t>
          </a:r>
          <a:endParaRPr lang="en-GB" sz="2700" kern="1200" dirty="0"/>
        </a:p>
      </dsp:txBody>
      <dsp:txXfrm rot="10800000">
        <a:off x="2155194" y="884523"/>
        <a:ext cx="5585750" cy="2756916"/>
      </dsp:txXfrm>
    </dsp:sp>
    <dsp:sp modelId="{E03214A2-BDB8-48A1-9FC1-8B697D7A99DF}">
      <dsp:nvSpPr>
        <dsp:cNvPr id="0" name=""/>
        <dsp:cNvSpPr/>
      </dsp:nvSpPr>
      <dsp:spPr>
        <a:xfrm>
          <a:off x="0" y="892683"/>
          <a:ext cx="2756916" cy="2756916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B4529C-8EF3-4FB3-8069-097CCD5E2E28}">
      <dsp:nvSpPr>
        <dsp:cNvPr id="0" name=""/>
        <dsp:cNvSpPr/>
      </dsp:nvSpPr>
      <dsp:spPr>
        <a:xfrm>
          <a:off x="4118" y="0"/>
          <a:ext cx="3962102" cy="452596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b="1" kern="1200" smtClean="0">
              <a:solidFill>
                <a:schemeClr val="tx1"/>
              </a:solidFill>
            </a:rPr>
            <a:t>System Reform</a:t>
          </a:r>
          <a:endParaRPr lang="en-GB" sz="4000" b="1" kern="1200" dirty="0">
            <a:solidFill>
              <a:schemeClr val="tx1"/>
            </a:solidFill>
          </a:endParaRPr>
        </a:p>
      </dsp:txBody>
      <dsp:txXfrm>
        <a:off x="4118" y="0"/>
        <a:ext cx="3962102" cy="1357788"/>
      </dsp:txXfrm>
    </dsp:sp>
    <dsp:sp modelId="{31EA8F31-1EDB-44F5-BB1C-F3C23CF921B9}">
      <dsp:nvSpPr>
        <dsp:cNvPr id="0" name=""/>
        <dsp:cNvSpPr/>
      </dsp:nvSpPr>
      <dsp:spPr>
        <a:xfrm>
          <a:off x="400329" y="1358645"/>
          <a:ext cx="3169681" cy="52359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smtClean="0">
              <a:solidFill>
                <a:schemeClr val="tx1"/>
              </a:solidFill>
            </a:rPr>
            <a:t>Tied to specific reform agendas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415664" y="1373980"/>
        <a:ext cx="3139011" cy="492920"/>
      </dsp:txXfrm>
    </dsp:sp>
    <dsp:sp modelId="{BB57F6EC-FEE9-484B-BF4C-834F05B02D64}">
      <dsp:nvSpPr>
        <dsp:cNvPr id="0" name=""/>
        <dsp:cNvSpPr/>
      </dsp:nvSpPr>
      <dsp:spPr>
        <a:xfrm>
          <a:off x="400329" y="1962788"/>
          <a:ext cx="3169681" cy="52359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</a:rPr>
            <a:t>Linked to policy making and economic transformation 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415664" y="1978123"/>
        <a:ext cx="3139011" cy="492920"/>
      </dsp:txXfrm>
    </dsp:sp>
    <dsp:sp modelId="{EA76FF09-C2BD-4B6A-924B-82C5F53E2485}">
      <dsp:nvSpPr>
        <dsp:cNvPr id="0" name=""/>
        <dsp:cNvSpPr/>
      </dsp:nvSpPr>
      <dsp:spPr>
        <a:xfrm>
          <a:off x="400329" y="2566931"/>
          <a:ext cx="3169681" cy="52359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smtClean="0">
              <a:solidFill>
                <a:schemeClr val="tx1"/>
              </a:solidFill>
            </a:rPr>
            <a:t>Involve several actors 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415664" y="2582266"/>
        <a:ext cx="3139011" cy="492920"/>
      </dsp:txXfrm>
    </dsp:sp>
    <dsp:sp modelId="{F8C1FB39-A021-4686-9931-B734BD2DDCD0}">
      <dsp:nvSpPr>
        <dsp:cNvPr id="0" name=""/>
        <dsp:cNvSpPr/>
      </dsp:nvSpPr>
      <dsp:spPr>
        <a:xfrm>
          <a:off x="400329" y="3171074"/>
          <a:ext cx="3169681" cy="52359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</a:rPr>
            <a:t>85% of funds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415664" y="3186409"/>
        <a:ext cx="3139011" cy="492920"/>
      </dsp:txXfrm>
    </dsp:sp>
    <dsp:sp modelId="{CBA09573-8E8D-415F-A386-9FB93DFC2876}">
      <dsp:nvSpPr>
        <dsp:cNvPr id="0" name=""/>
        <dsp:cNvSpPr/>
      </dsp:nvSpPr>
      <dsp:spPr>
        <a:xfrm>
          <a:off x="400329" y="3775217"/>
          <a:ext cx="3169681" cy="52359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</a:rPr>
            <a:t>£1m-£5m, up to 5 years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415664" y="3790552"/>
        <a:ext cx="3139011" cy="492920"/>
      </dsp:txXfrm>
    </dsp:sp>
    <dsp:sp modelId="{25DB4DF2-22FA-467B-A527-F74700697EBA}">
      <dsp:nvSpPr>
        <dsp:cNvPr id="0" name=""/>
        <dsp:cNvSpPr/>
      </dsp:nvSpPr>
      <dsp:spPr>
        <a:xfrm>
          <a:off x="4263378" y="0"/>
          <a:ext cx="3962102" cy="452596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b="1" kern="1200" smtClean="0">
              <a:solidFill>
                <a:schemeClr val="tx1"/>
              </a:solidFill>
            </a:rPr>
            <a:t>India</a:t>
          </a:r>
          <a:endParaRPr lang="en-GB" sz="4000" b="1" kern="1200" dirty="0">
            <a:solidFill>
              <a:schemeClr val="tx1"/>
            </a:solidFill>
          </a:endParaRPr>
        </a:p>
      </dsp:txBody>
      <dsp:txXfrm>
        <a:off x="4263378" y="0"/>
        <a:ext cx="3962102" cy="1357788"/>
      </dsp:txXfrm>
    </dsp:sp>
    <dsp:sp modelId="{0EA5523D-B664-4B9E-AC43-8B958FA7E2C8}">
      <dsp:nvSpPr>
        <dsp:cNvPr id="0" name=""/>
        <dsp:cNvSpPr/>
      </dsp:nvSpPr>
      <dsp:spPr>
        <a:xfrm>
          <a:off x="4659589" y="1358645"/>
          <a:ext cx="3169681" cy="52359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</a:rPr>
            <a:t>Improve effectiveness of India’s international assistance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4674924" y="1373980"/>
        <a:ext cx="3139011" cy="492920"/>
      </dsp:txXfrm>
    </dsp:sp>
    <dsp:sp modelId="{C40BFB25-1C65-4EE2-9823-14DC443FD721}">
      <dsp:nvSpPr>
        <dsp:cNvPr id="0" name=""/>
        <dsp:cNvSpPr/>
      </dsp:nvSpPr>
      <dsp:spPr>
        <a:xfrm>
          <a:off x="4659589" y="1962788"/>
          <a:ext cx="3169681" cy="52359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</a:rPr>
            <a:t>Build institutional capacity in </a:t>
          </a:r>
          <a:r>
            <a:rPr lang="en-GB" sz="1800" kern="1200" dirty="0" err="1" smtClean="0">
              <a:solidFill>
                <a:schemeClr val="tx1"/>
              </a:solidFill>
            </a:rPr>
            <a:t>LICs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4674924" y="1978123"/>
        <a:ext cx="3139011" cy="492920"/>
      </dsp:txXfrm>
    </dsp:sp>
    <dsp:sp modelId="{E4E9B0C0-E84A-4CF5-8227-5835F34C25A8}">
      <dsp:nvSpPr>
        <dsp:cNvPr id="0" name=""/>
        <dsp:cNvSpPr/>
      </dsp:nvSpPr>
      <dsp:spPr>
        <a:xfrm>
          <a:off x="4659589" y="2566931"/>
          <a:ext cx="3169681" cy="52359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</a:rPr>
            <a:t>Specific focus: climate, health, </a:t>
          </a:r>
          <a:r>
            <a:rPr lang="en-GB" sz="1800" kern="1200" dirty="0" err="1" smtClean="0">
              <a:solidFill>
                <a:schemeClr val="tx1"/>
              </a:solidFill>
            </a:rPr>
            <a:t>etc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4674924" y="2582266"/>
        <a:ext cx="3139011" cy="492920"/>
      </dsp:txXfrm>
    </dsp:sp>
    <dsp:sp modelId="{65D2C220-BA46-4806-BFED-B6ACC40F55BD}">
      <dsp:nvSpPr>
        <dsp:cNvPr id="0" name=""/>
        <dsp:cNvSpPr/>
      </dsp:nvSpPr>
      <dsp:spPr>
        <a:xfrm>
          <a:off x="4659589" y="3171074"/>
          <a:ext cx="3169681" cy="52359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</a:rPr>
            <a:t>15% of funds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4674924" y="3186409"/>
        <a:ext cx="3139011" cy="492920"/>
      </dsp:txXfrm>
    </dsp:sp>
    <dsp:sp modelId="{7EE2AB3E-361D-481A-A806-797D59DA174B}">
      <dsp:nvSpPr>
        <dsp:cNvPr id="0" name=""/>
        <dsp:cNvSpPr/>
      </dsp:nvSpPr>
      <dsp:spPr>
        <a:xfrm>
          <a:off x="4659589" y="3775217"/>
          <a:ext cx="3169681" cy="52359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</a:rPr>
            <a:t>£500k-£1m, up to 5 years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4674924" y="3790552"/>
        <a:ext cx="3139011" cy="49292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E6E1BA-DA5B-4365-AFF1-BE7981575ED0}">
      <dsp:nvSpPr>
        <dsp:cNvPr id="0" name=""/>
        <dsp:cNvSpPr/>
      </dsp:nvSpPr>
      <dsp:spPr>
        <a:xfrm>
          <a:off x="1326058" y="0"/>
          <a:ext cx="5577483" cy="5577483"/>
        </a:xfrm>
        <a:prstGeom prst="diamond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</dsp:sp>
    <dsp:sp modelId="{F40AB0B0-7A9E-43FD-80C3-00B3519A058F}">
      <dsp:nvSpPr>
        <dsp:cNvPr id="0" name=""/>
        <dsp:cNvSpPr/>
      </dsp:nvSpPr>
      <dsp:spPr>
        <a:xfrm>
          <a:off x="1855919" y="529860"/>
          <a:ext cx="2175218" cy="2175218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THOUGHTS</a:t>
          </a:r>
          <a:endParaRPr lang="en-GB" sz="2400" kern="1200" dirty="0"/>
        </a:p>
      </dsp:txBody>
      <dsp:txXfrm>
        <a:off x="1962104" y="636045"/>
        <a:ext cx="1962848" cy="1962848"/>
      </dsp:txXfrm>
    </dsp:sp>
    <dsp:sp modelId="{C503E19A-1693-45E3-BF92-70A543800042}">
      <dsp:nvSpPr>
        <dsp:cNvPr id="0" name=""/>
        <dsp:cNvSpPr/>
      </dsp:nvSpPr>
      <dsp:spPr>
        <a:xfrm>
          <a:off x="4198462" y="529860"/>
          <a:ext cx="2175218" cy="2175218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COMMENTS</a:t>
          </a:r>
          <a:endParaRPr lang="en-GB" sz="2400" kern="1200" dirty="0"/>
        </a:p>
      </dsp:txBody>
      <dsp:txXfrm>
        <a:off x="4304647" y="636045"/>
        <a:ext cx="1962848" cy="1962848"/>
      </dsp:txXfrm>
    </dsp:sp>
    <dsp:sp modelId="{AA5C4A16-EA1C-4F44-B619-01D06D60EC09}">
      <dsp:nvSpPr>
        <dsp:cNvPr id="0" name=""/>
        <dsp:cNvSpPr/>
      </dsp:nvSpPr>
      <dsp:spPr>
        <a:xfrm>
          <a:off x="1855919" y="2872403"/>
          <a:ext cx="2175218" cy="2175218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QUESTIONS</a:t>
          </a:r>
          <a:endParaRPr lang="en-GB" sz="2400" kern="1200" dirty="0"/>
        </a:p>
      </dsp:txBody>
      <dsp:txXfrm>
        <a:off x="1962104" y="2978588"/>
        <a:ext cx="1962848" cy="1962848"/>
      </dsp:txXfrm>
    </dsp:sp>
    <dsp:sp modelId="{17721EBC-CE40-43C4-B34E-BAF675B033AB}">
      <dsp:nvSpPr>
        <dsp:cNvPr id="0" name=""/>
        <dsp:cNvSpPr/>
      </dsp:nvSpPr>
      <dsp:spPr>
        <a:xfrm>
          <a:off x="4198462" y="2872403"/>
          <a:ext cx="2175218" cy="2175218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SUGGESTIONS</a:t>
          </a:r>
          <a:endParaRPr lang="en-GB" sz="2400" kern="1200" dirty="0"/>
        </a:p>
      </dsp:txBody>
      <dsp:txXfrm>
        <a:off x="4304647" y="2978588"/>
        <a:ext cx="1962848" cy="19628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BA5842-FFE1-4036-BCC7-6BC56A48FAE5}">
      <dsp:nvSpPr>
        <dsp:cNvPr id="0" name=""/>
        <dsp:cNvSpPr/>
      </dsp:nvSpPr>
      <dsp:spPr>
        <a:xfrm>
          <a:off x="1306" y="1476"/>
          <a:ext cx="8226986" cy="83646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/>
            <a:t>Policy and Global Programmes Directorate</a:t>
          </a:r>
          <a:endParaRPr lang="en-GB" sz="2400" b="1" kern="1200" dirty="0"/>
        </a:p>
      </dsp:txBody>
      <dsp:txXfrm>
        <a:off x="25805" y="25975"/>
        <a:ext cx="8177988" cy="787465"/>
      </dsp:txXfrm>
    </dsp:sp>
    <dsp:sp modelId="{E375B243-DE58-44D1-9864-AFE1DEB899F8}">
      <dsp:nvSpPr>
        <dsp:cNvPr id="0" name=""/>
        <dsp:cNvSpPr/>
      </dsp:nvSpPr>
      <dsp:spPr>
        <a:xfrm>
          <a:off x="1306" y="923113"/>
          <a:ext cx="6387706" cy="83646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/>
            <a:t>Policy Division</a:t>
          </a:r>
          <a:endParaRPr lang="en-GB" sz="2400" b="1" kern="1200" dirty="0"/>
        </a:p>
      </dsp:txBody>
      <dsp:txXfrm>
        <a:off x="25805" y="947612"/>
        <a:ext cx="6338708" cy="787465"/>
      </dsp:txXfrm>
    </dsp:sp>
    <dsp:sp modelId="{2FD6ED9E-435D-402E-BFE3-0BF96572EF38}">
      <dsp:nvSpPr>
        <dsp:cNvPr id="0" name=""/>
        <dsp:cNvSpPr/>
      </dsp:nvSpPr>
      <dsp:spPr>
        <a:xfrm>
          <a:off x="1306" y="1844749"/>
          <a:ext cx="4030352" cy="83646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Human Development Department</a:t>
          </a:r>
          <a:endParaRPr lang="en-GB" sz="2000" b="1" kern="1200" dirty="0"/>
        </a:p>
      </dsp:txBody>
      <dsp:txXfrm>
        <a:off x="25805" y="1869248"/>
        <a:ext cx="3981354" cy="787465"/>
      </dsp:txXfrm>
    </dsp:sp>
    <dsp:sp modelId="{8C762DFB-829D-44E7-A49C-67BB94F5605D}">
      <dsp:nvSpPr>
        <dsp:cNvPr id="0" name=""/>
        <dsp:cNvSpPr/>
      </dsp:nvSpPr>
      <dsp:spPr>
        <a:xfrm>
          <a:off x="1306" y="2766386"/>
          <a:ext cx="1720506" cy="83646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Education Policy Team</a:t>
          </a:r>
          <a:endParaRPr lang="en-GB" sz="1600" b="1" kern="1200" dirty="0"/>
        </a:p>
      </dsp:txBody>
      <dsp:txXfrm>
        <a:off x="25805" y="2790885"/>
        <a:ext cx="1671508" cy="787465"/>
      </dsp:txXfrm>
    </dsp:sp>
    <dsp:sp modelId="{3CC5CB0D-8DF0-4AD5-96BD-DDDD0CA38432}">
      <dsp:nvSpPr>
        <dsp:cNvPr id="0" name=""/>
        <dsp:cNvSpPr/>
      </dsp:nvSpPr>
      <dsp:spPr>
        <a:xfrm>
          <a:off x="1306" y="3688022"/>
          <a:ext cx="565584" cy="83646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err="1" smtClean="0"/>
            <a:t>HE&amp;S</a:t>
          </a:r>
          <a:endParaRPr lang="en-GB" sz="1800" b="1" kern="1200" dirty="0"/>
        </a:p>
      </dsp:txBody>
      <dsp:txXfrm>
        <a:off x="17871" y="3704587"/>
        <a:ext cx="532454" cy="803333"/>
      </dsp:txXfrm>
    </dsp:sp>
    <dsp:sp modelId="{B8DF8590-5AF4-43A9-AFF7-589109378B09}">
      <dsp:nvSpPr>
        <dsp:cNvPr id="0" name=""/>
        <dsp:cNvSpPr/>
      </dsp:nvSpPr>
      <dsp:spPr>
        <a:xfrm>
          <a:off x="578768" y="3688022"/>
          <a:ext cx="565584" cy="83646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err="1" smtClean="0"/>
            <a:t>T&amp;L</a:t>
          </a:r>
          <a:endParaRPr lang="en-GB" sz="1600" kern="1200" dirty="0"/>
        </a:p>
      </dsp:txBody>
      <dsp:txXfrm>
        <a:off x="595333" y="3704587"/>
        <a:ext cx="532454" cy="803333"/>
      </dsp:txXfrm>
    </dsp:sp>
    <dsp:sp modelId="{4720465A-599A-4B41-BCDB-3C5632525214}">
      <dsp:nvSpPr>
        <dsp:cNvPr id="0" name=""/>
        <dsp:cNvSpPr/>
      </dsp:nvSpPr>
      <dsp:spPr>
        <a:xfrm>
          <a:off x="1156229" y="3688022"/>
          <a:ext cx="565584" cy="83646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u="none" kern="1200" dirty="0" err="1" smtClean="0"/>
            <a:t>RTMM</a:t>
          </a:r>
          <a:endParaRPr lang="en-GB" sz="1600" u="none" kern="1200" dirty="0"/>
        </a:p>
      </dsp:txBody>
      <dsp:txXfrm>
        <a:off x="1172794" y="3704587"/>
        <a:ext cx="532454" cy="803333"/>
      </dsp:txXfrm>
    </dsp:sp>
    <dsp:sp modelId="{1006318C-3DDF-44F9-8D15-EC029DF62B11}">
      <dsp:nvSpPr>
        <dsp:cNvPr id="0" name=""/>
        <dsp:cNvSpPr/>
      </dsp:nvSpPr>
      <dsp:spPr>
        <a:xfrm>
          <a:off x="1733691" y="2766386"/>
          <a:ext cx="565584" cy="83646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HST</a:t>
          </a:r>
          <a:endParaRPr lang="en-GB" sz="1600" kern="1200" dirty="0"/>
        </a:p>
      </dsp:txBody>
      <dsp:txXfrm>
        <a:off x="1750256" y="2782951"/>
        <a:ext cx="532454" cy="803333"/>
      </dsp:txXfrm>
    </dsp:sp>
    <dsp:sp modelId="{690E5157-B985-4F7A-A3D4-B62D9B143D42}">
      <dsp:nvSpPr>
        <dsp:cNvPr id="0" name=""/>
        <dsp:cNvSpPr/>
      </dsp:nvSpPr>
      <dsp:spPr>
        <a:xfrm>
          <a:off x="2311152" y="2766386"/>
          <a:ext cx="565584" cy="83646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ARH</a:t>
          </a:r>
          <a:endParaRPr lang="en-GB" sz="1600" kern="1200" dirty="0"/>
        </a:p>
      </dsp:txBody>
      <dsp:txXfrm>
        <a:off x="2327717" y="2782951"/>
        <a:ext cx="532454" cy="803333"/>
      </dsp:txXfrm>
    </dsp:sp>
    <dsp:sp modelId="{0C306754-0AB8-414B-8571-EE887E3C2EEF}">
      <dsp:nvSpPr>
        <dsp:cNvPr id="0" name=""/>
        <dsp:cNvSpPr/>
      </dsp:nvSpPr>
      <dsp:spPr>
        <a:xfrm>
          <a:off x="2888613" y="2766386"/>
          <a:ext cx="565584" cy="83646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WASH</a:t>
          </a:r>
          <a:endParaRPr lang="en-GB" sz="1600" kern="1200" dirty="0"/>
        </a:p>
      </dsp:txBody>
      <dsp:txXfrm>
        <a:off x="2905178" y="2782951"/>
        <a:ext cx="532454" cy="803333"/>
      </dsp:txXfrm>
    </dsp:sp>
    <dsp:sp modelId="{A3BFC320-81ED-460E-A340-B67905A514E6}">
      <dsp:nvSpPr>
        <dsp:cNvPr id="0" name=""/>
        <dsp:cNvSpPr/>
      </dsp:nvSpPr>
      <dsp:spPr>
        <a:xfrm>
          <a:off x="3466075" y="2766386"/>
          <a:ext cx="565584" cy="83646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NUT</a:t>
          </a:r>
          <a:endParaRPr lang="en-GB" sz="1600" kern="1200" dirty="0"/>
        </a:p>
      </dsp:txBody>
      <dsp:txXfrm>
        <a:off x="3482640" y="2782951"/>
        <a:ext cx="532454" cy="803333"/>
      </dsp:txXfrm>
    </dsp:sp>
    <dsp:sp modelId="{C1B1C7CE-7B0F-4921-B15E-5BCBBCAFF4C0}">
      <dsp:nvSpPr>
        <dsp:cNvPr id="0" name=""/>
        <dsp:cNvSpPr/>
      </dsp:nvSpPr>
      <dsp:spPr>
        <a:xfrm>
          <a:off x="4055413" y="1844749"/>
          <a:ext cx="565584" cy="83646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err="1" smtClean="0"/>
            <a:t>GOSAC</a:t>
          </a:r>
          <a:endParaRPr lang="en-GB" sz="1200" kern="1200" dirty="0"/>
        </a:p>
      </dsp:txBody>
      <dsp:txXfrm>
        <a:off x="4071978" y="1861314"/>
        <a:ext cx="532454" cy="803333"/>
      </dsp:txXfrm>
    </dsp:sp>
    <dsp:sp modelId="{7E125449-69A8-4416-98B3-868833314042}">
      <dsp:nvSpPr>
        <dsp:cNvPr id="0" name=""/>
        <dsp:cNvSpPr/>
      </dsp:nvSpPr>
      <dsp:spPr>
        <a:xfrm>
          <a:off x="4644752" y="1844749"/>
          <a:ext cx="565584" cy="83646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err="1" smtClean="0"/>
            <a:t>CED</a:t>
          </a:r>
          <a:endParaRPr lang="en-GB" sz="2000" kern="1200" dirty="0"/>
        </a:p>
      </dsp:txBody>
      <dsp:txXfrm>
        <a:off x="4661317" y="1861314"/>
        <a:ext cx="532454" cy="803333"/>
      </dsp:txXfrm>
    </dsp:sp>
    <dsp:sp modelId="{60B26859-86AD-41CC-A13C-472F6B690FFE}">
      <dsp:nvSpPr>
        <dsp:cNvPr id="0" name=""/>
        <dsp:cNvSpPr/>
      </dsp:nvSpPr>
      <dsp:spPr>
        <a:xfrm>
          <a:off x="5234090" y="1844749"/>
          <a:ext cx="565584" cy="83646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err="1" smtClean="0"/>
            <a:t>CSD</a:t>
          </a:r>
          <a:endParaRPr lang="en-GB" sz="1600" kern="1200" dirty="0"/>
        </a:p>
      </dsp:txBody>
      <dsp:txXfrm>
        <a:off x="5250655" y="1861314"/>
        <a:ext cx="532454" cy="803333"/>
      </dsp:txXfrm>
    </dsp:sp>
    <dsp:sp modelId="{61326EFB-1D42-45CA-9083-308CAA1ABCD3}">
      <dsp:nvSpPr>
        <dsp:cNvPr id="0" name=""/>
        <dsp:cNvSpPr/>
      </dsp:nvSpPr>
      <dsp:spPr>
        <a:xfrm>
          <a:off x="5823429" y="1844749"/>
          <a:ext cx="565584" cy="83646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err="1" smtClean="0"/>
            <a:t>GRD</a:t>
          </a:r>
          <a:endParaRPr lang="en-GB" sz="1600" kern="1200" dirty="0"/>
        </a:p>
      </dsp:txBody>
      <dsp:txXfrm>
        <a:off x="5839994" y="1861314"/>
        <a:ext cx="532454" cy="803333"/>
      </dsp:txXfrm>
    </dsp:sp>
    <dsp:sp modelId="{E08D5596-ED69-4367-9704-2A9F10ADE5F7}">
      <dsp:nvSpPr>
        <dsp:cNvPr id="0" name=""/>
        <dsp:cNvSpPr/>
      </dsp:nvSpPr>
      <dsp:spPr>
        <a:xfrm>
          <a:off x="6436522" y="923113"/>
          <a:ext cx="565584" cy="83646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RED</a:t>
          </a:r>
          <a:endParaRPr lang="en-GB" sz="1600" kern="1200" dirty="0"/>
        </a:p>
      </dsp:txBody>
      <dsp:txXfrm>
        <a:off x="6453087" y="939678"/>
        <a:ext cx="532454" cy="803333"/>
      </dsp:txXfrm>
    </dsp:sp>
    <dsp:sp modelId="{8889B2E3-46EE-4CFF-85BE-0A33D83FCF6E}">
      <dsp:nvSpPr>
        <dsp:cNvPr id="0" name=""/>
        <dsp:cNvSpPr/>
      </dsp:nvSpPr>
      <dsp:spPr>
        <a:xfrm>
          <a:off x="7049615" y="923113"/>
          <a:ext cx="565584" cy="83646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err="1" smtClean="0"/>
            <a:t>IRD</a:t>
          </a:r>
          <a:endParaRPr lang="en-GB" sz="1600" kern="1200" dirty="0"/>
        </a:p>
      </dsp:txBody>
      <dsp:txXfrm>
        <a:off x="7066180" y="939678"/>
        <a:ext cx="532454" cy="803333"/>
      </dsp:txXfrm>
    </dsp:sp>
    <dsp:sp modelId="{AAC8B844-C6FE-481E-BBEC-5661C0E46A17}">
      <dsp:nvSpPr>
        <dsp:cNvPr id="0" name=""/>
        <dsp:cNvSpPr/>
      </dsp:nvSpPr>
      <dsp:spPr>
        <a:xfrm>
          <a:off x="7662708" y="923113"/>
          <a:ext cx="565584" cy="83646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err="1" smtClean="0"/>
            <a:t>GFD</a:t>
          </a:r>
          <a:endParaRPr lang="en-GB" sz="1600" kern="1200" dirty="0"/>
        </a:p>
      </dsp:txBody>
      <dsp:txXfrm>
        <a:off x="7679273" y="939678"/>
        <a:ext cx="532454" cy="8033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84E8BE-33C5-4A2F-9D87-F80E80208468}">
      <dsp:nvSpPr>
        <dsp:cNvPr id="0" name=""/>
        <dsp:cNvSpPr/>
      </dsp:nvSpPr>
      <dsp:spPr>
        <a:xfrm>
          <a:off x="2341" y="1381548"/>
          <a:ext cx="2349471" cy="2349471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9299" tIns="24130" rIns="129299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DFID decided to take another look at the role of HE in development</a:t>
          </a:r>
          <a:endParaRPr lang="en-GB" sz="1900" kern="1200" dirty="0"/>
        </a:p>
      </dsp:txBody>
      <dsp:txXfrm>
        <a:off x="346413" y="1725620"/>
        <a:ext cx="1661327" cy="1661327"/>
      </dsp:txXfrm>
    </dsp:sp>
    <dsp:sp modelId="{B0A1DDCF-3EA2-4E3D-B725-45D299CCE0BA}">
      <dsp:nvSpPr>
        <dsp:cNvPr id="0" name=""/>
        <dsp:cNvSpPr/>
      </dsp:nvSpPr>
      <dsp:spPr>
        <a:xfrm>
          <a:off x="1881919" y="1381548"/>
          <a:ext cx="2349471" cy="2349471"/>
        </a:xfrm>
        <a:prstGeom prst="ellipse">
          <a:avLst/>
        </a:prstGeom>
        <a:solidFill>
          <a:schemeClr val="accent3">
            <a:alpha val="50000"/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9299" tIns="24130" rIns="129299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HE Taskforce established Sept 2013-May 2014</a:t>
          </a:r>
          <a:endParaRPr lang="en-GB" sz="1900" kern="1200" dirty="0"/>
        </a:p>
      </dsp:txBody>
      <dsp:txXfrm>
        <a:off x="2225991" y="1725620"/>
        <a:ext cx="1661327" cy="1661327"/>
      </dsp:txXfrm>
    </dsp:sp>
    <dsp:sp modelId="{0A0CEF5F-F0AE-468A-B0B2-5F13A92E67D2}">
      <dsp:nvSpPr>
        <dsp:cNvPr id="0" name=""/>
        <dsp:cNvSpPr/>
      </dsp:nvSpPr>
      <dsp:spPr>
        <a:xfrm>
          <a:off x="3761496" y="1381548"/>
          <a:ext cx="2349471" cy="2349471"/>
        </a:xfrm>
        <a:prstGeom prst="ellipse">
          <a:avLst/>
        </a:prstGeom>
        <a:solidFill>
          <a:schemeClr val="accent3">
            <a:alpha val="50000"/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9299" tIns="24130" rIns="129299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20 UK and international HE experts</a:t>
          </a:r>
          <a:endParaRPr lang="en-GB" sz="1900" kern="1200" dirty="0"/>
        </a:p>
      </dsp:txBody>
      <dsp:txXfrm>
        <a:off x="4105568" y="1725620"/>
        <a:ext cx="1661327" cy="1661327"/>
      </dsp:txXfrm>
    </dsp:sp>
    <dsp:sp modelId="{9EEA14FA-D4FD-416D-888E-F21C145B3B70}">
      <dsp:nvSpPr>
        <dsp:cNvPr id="0" name=""/>
        <dsp:cNvSpPr/>
      </dsp:nvSpPr>
      <dsp:spPr>
        <a:xfrm>
          <a:off x="5641074" y="1381548"/>
          <a:ext cx="2349471" cy="2349471"/>
        </a:xfrm>
        <a:prstGeom prst="ellipse">
          <a:avLst/>
        </a:prstGeom>
        <a:solidFill>
          <a:schemeClr val="accent3">
            <a:alpha val="50000"/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9299" tIns="24130" rIns="129299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Assess the case for scaling up support to HE and options for doing so</a:t>
          </a:r>
          <a:endParaRPr lang="en-GB" sz="1900" kern="1200" dirty="0"/>
        </a:p>
      </dsp:txBody>
      <dsp:txXfrm>
        <a:off x="5985146" y="1725620"/>
        <a:ext cx="1661327" cy="16613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F5CC7F-7ABE-458C-8458-67A1AF429C06}">
      <dsp:nvSpPr>
        <dsp:cNvPr id="0" name=""/>
        <dsp:cNvSpPr/>
      </dsp:nvSpPr>
      <dsp:spPr>
        <a:xfrm>
          <a:off x="2116" y="168345"/>
          <a:ext cx="2578653" cy="103146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Economic growth</a:t>
          </a:r>
          <a:endParaRPr lang="en-GB" sz="2300" kern="1200" dirty="0"/>
        </a:p>
      </dsp:txBody>
      <dsp:txXfrm>
        <a:off x="517847" y="168345"/>
        <a:ext cx="1547192" cy="1031461"/>
      </dsp:txXfrm>
    </dsp:sp>
    <dsp:sp modelId="{1359A11F-389B-431E-80B6-B0EA716DB543}">
      <dsp:nvSpPr>
        <dsp:cNvPr id="0" name=""/>
        <dsp:cNvSpPr/>
      </dsp:nvSpPr>
      <dsp:spPr>
        <a:xfrm>
          <a:off x="2322905" y="168345"/>
          <a:ext cx="2578653" cy="103146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Public services and govt</a:t>
          </a:r>
          <a:endParaRPr lang="en-GB" sz="2300" kern="1200" dirty="0"/>
        </a:p>
      </dsp:txBody>
      <dsp:txXfrm>
        <a:off x="2838636" y="168345"/>
        <a:ext cx="1547192" cy="1031461"/>
      </dsp:txXfrm>
    </dsp:sp>
    <dsp:sp modelId="{F2E60863-9939-4283-AE86-3DC5445B3646}">
      <dsp:nvSpPr>
        <dsp:cNvPr id="0" name=""/>
        <dsp:cNvSpPr/>
      </dsp:nvSpPr>
      <dsp:spPr>
        <a:xfrm>
          <a:off x="4643693" y="168345"/>
          <a:ext cx="2578653" cy="103146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Equity</a:t>
          </a:r>
          <a:endParaRPr lang="en-GB" sz="2300" kern="1200" dirty="0"/>
        </a:p>
      </dsp:txBody>
      <dsp:txXfrm>
        <a:off x="5159424" y="168345"/>
        <a:ext cx="1547192" cy="103146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F5CC7F-7ABE-458C-8458-67A1AF429C06}">
      <dsp:nvSpPr>
        <dsp:cNvPr id="0" name=""/>
        <dsp:cNvSpPr/>
      </dsp:nvSpPr>
      <dsp:spPr>
        <a:xfrm>
          <a:off x="2116" y="60333"/>
          <a:ext cx="2578653" cy="1031461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Changing demographics</a:t>
          </a:r>
          <a:endParaRPr lang="en-GB" sz="1900" kern="1200" dirty="0"/>
        </a:p>
      </dsp:txBody>
      <dsp:txXfrm>
        <a:off x="517847" y="60333"/>
        <a:ext cx="1547192" cy="1031461"/>
      </dsp:txXfrm>
    </dsp:sp>
    <dsp:sp modelId="{1359A11F-389B-431E-80B6-B0EA716DB543}">
      <dsp:nvSpPr>
        <dsp:cNvPr id="0" name=""/>
        <dsp:cNvSpPr/>
      </dsp:nvSpPr>
      <dsp:spPr>
        <a:xfrm>
          <a:off x="2322905" y="60333"/>
          <a:ext cx="2578653" cy="1031461"/>
        </a:xfrm>
        <a:prstGeom prst="chevron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50000"/>
                <a:satMod val="300000"/>
              </a:schemeClr>
            </a:gs>
            <a:gs pos="35000">
              <a:schemeClr val="accent3">
                <a:hueOff val="5625132"/>
                <a:satOff val="-8440"/>
                <a:lumOff val="-1373"/>
                <a:alphaOff val="0"/>
                <a:tint val="37000"/>
                <a:satMod val="30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Privatisation and diversification</a:t>
          </a:r>
          <a:endParaRPr lang="en-GB" sz="1900" kern="1200" dirty="0"/>
        </a:p>
      </dsp:txBody>
      <dsp:txXfrm>
        <a:off x="2838636" y="60333"/>
        <a:ext cx="1547192" cy="1031461"/>
      </dsp:txXfrm>
    </dsp:sp>
    <dsp:sp modelId="{F2E60863-9939-4283-AE86-3DC5445B3646}">
      <dsp:nvSpPr>
        <dsp:cNvPr id="0" name=""/>
        <dsp:cNvSpPr/>
      </dsp:nvSpPr>
      <dsp:spPr>
        <a:xfrm>
          <a:off x="4643693" y="60333"/>
          <a:ext cx="2578653" cy="1031461"/>
        </a:xfrm>
        <a:prstGeom prst="chevron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Technology</a:t>
          </a:r>
          <a:endParaRPr lang="en-GB" sz="1900" kern="1200" dirty="0"/>
        </a:p>
      </dsp:txBody>
      <dsp:txXfrm>
        <a:off x="5159424" y="60333"/>
        <a:ext cx="1547192" cy="103146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F5CC7F-7ABE-458C-8458-67A1AF429C06}">
      <dsp:nvSpPr>
        <dsp:cNvPr id="0" name=""/>
        <dsp:cNvSpPr/>
      </dsp:nvSpPr>
      <dsp:spPr>
        <a:xfrm>
          <a:off x="0" y="72009"/>
          <a:ext cx="2578653" cy="1031461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Political commitment</a:t>
          </a:r>
          <a:endParaRPr lang="en-GB" sz="2100" kern="1200" dirty="0"/>
        </a:p>
      </dsp:txBody>
      <dsp:txXfrm>
        <a:off x="515731" y="72009"/>
        <a:ext cx="1547192" cy="1031461"/>
      </dsp:txXfrm>
    </dsp:sp>
    <dsp:sp modelId="{1359A11F-389B-431E-80B6-B0EA716DB543}">
      <dsp:nvSpPr>
        <dsp:cNvPr id="0" name=""/>
        <dsp:cNvSpPr/>
      </dsp:nvSpPr>
      <dsp:spPr>
        <a:xfrm>
          <a:off x="2322905" y="60333"/>
          <a:ext cx="2578653" cy="1031461"/>
        </a:xfrm>
        <a:prstGeom prst="chevron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50000"/>
                <a:satMod val="300000"/>
              </a:schemeClr>
            </a:gs>
            <a:gs pos="35000">
              <a:schemeClr val="accent4">
                <a:hueOff val="-2232385"/>
                <a:satOff val="13449"/>
                <a:lumOff val="1078"/>
                <a:alphaOff val="0"/>
                <a:tint val="37000"/>
                <a:satMod val="30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Setting key principles</a:t>
          </a:r>
          <a:endParaRPr lang="en-GB" sz="2100" kern="1200" dirty="0"/>
        </a:p>
      </dsp:txBody>
      <dsp:txXfrm>
        <a:off x="2838636" y="60333"/>
        <a:ext cx="1547192" cy="1031461"/>
      </dsp:txXfrm>
    </dsp:sp>
    <dsp:sp modelId="{F2E60863-9939-4283-AE86-3DC5445B3646}">
      <dsp:nvSpPr>
        <dsp:cNvPr id="0" name=""/>
        <dsp:cNvSpPr/>
      </dsp:nvSpPr>
      <dsp:spPr>
        <a:xfrm>
          <a:off x="4643693" y="60333"/>
          <a:ext cx="2578653" cy="1031461"/>
        </a:xfrm>
        <a:prstGeom prst="chevron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Catalytic</a:t>
          </a:r>
          <a:endParaRPr lang="en-GB" sz="2100" kern="1200" dirty="0"/>
        </a:p>
      </dsp:txBody>
      <dsp:txXfrm>
        <a:off x="5159424" y="60333"/>
        <a:ext cx="1547192" cy="103146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1EEBE7-F45D-442E-93DA-F43CFF155F68}">
      <dsp:nvSpPr>
        <dsp:cNvPr id="0" name=""/>
        <dsp:cNvSpPr/>
      </dsp:nvSpPr>
      <dsp:spPr>
        <a:xfrm>
          <a:off x="3797" y="459099"/>
          <a:ext cx="3320401" cy="332040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2733" tIns="20320" rIns="182733" bIns="203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600" b="1" kern="1200" dirty="0" smtClean="0"/>
            <a:t>Self-sustaining HE systems that are affordable to the state and individuals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 dirty="0"/>
        </a:p>
      </dsp:txBody>
      <dsp:txXfrm>
        <a:off x="490058" y="945360"/>
        <a:ext cx="2347879" cy="2347879"/>
      </dsp:txXfrm>
    </dsp:sp>
    <dsp:sp modelId="{ED1B6CD8-2EE0-44B0-819C-F87AD20AC5DD}">
      <dsp:nvSpPr>
        <dsp:cNvPr id="0" name=""/>
        <dsp:cNvSpPr/>
      </dsp:nvSpPr>
      <dsp:spPr>
        <a:xfrm>
          <a:off x="2660118" y="459099"/>
          <a:ext cx="3320401" cy="3320401"/>
        </a:xfrm>
        <a:prstGeom prst="ellipse">
          <a:avLst/>
        </a:prstGeom>
        <a:solidFill>
          <a:schemeClr val="accent5">
            <a:alpha val="50000"/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2733" tIns="20320" rIns="182733" bIns="203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Significant gains in quality &amp; relevance, resulting in: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1. Improvements in the supply of skilled labour and increased recruitment of nationals to fill skilled roles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2. Increased uptake of high quality research by policymakers and industry</a:t>
          </a:r>
          <a:endParaRPr lang="en-GB" sz="1400" kern="1200" dirty="0"/>
        </a:p>
      </dsp:txBody>
      <dsp:txXfrm>
        <a:off x="3146379" y="945360"/>
        <a:ext cx="2347879" cy="2347879"/>
      </dsp:txXfrm>
    </dsp:sp>
    <dsp:sp modelId="{00496B26-EE0E-496D-8294-B08A95A5E0E8}">
      <dsp:nvSpPr>
        <dsp:cNvPr id="0" name=""/>
        <dsp:cNvSpPr/>
      </dsp:nvSpPr>
      <dsp:spPr>
        <a:xfrm>
          <a:off x="5316440" y="459099"/>
          <a:ext cx="3320401" cy="3320401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2733" tIns="20320" rIns="182733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More diverse supply of graduates joining the leadership track in the public and private sectors</a:t>
          </a:r>
        </a:p>
      </dsp:txBody>
      <dsp:txXfrm>
        <a:off x="5802701" y="945360"/>
        <a:ext cx="2347879" cy="234787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B0DF59-A784-4ED3-B2B3-D01C0428ADF2}">
      <dsp:nvSpPr>
        <dsp:cNvPr id="0" name=""/>
        <dsp:cNvSpPr/>
      </dsp:nvSpPr>
      <dsp:spPr>
        <a:xfrm>
          <a:off x="2370380" y="543304"/>
          <a:ext cx="3622510" cy="3622510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CD59B873-80D1-413F-A530-52543A809C17}">
      <dsp:nvSpPr>
        <dsp:cNvPr id="0" name=""/>
        <dsp:cNvSpPr/>
      </dsp:nvSpPr>
      <dsp:spPr>
        <a:xfrm>
          <a:off x="2370380" y="543304"/>
          <a:ext cx="3622510" cy="3622510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D527DC8D-DB7B-40C5-8C17-EE9908C0B03A}">
      <dsp:nvSpPr>
        <dsp:cNvPr id="0" name=""/>
        <dsp:cNvSpPr/>
      </dsp:nvSpPr>
      <dsp:spPr>
        <a:xfrm>
          <a:off x="2370380" y="543304"/>
          <a:ext cx="3622510" cy="3622510"/>
        </a:xfrm>
        <a:prstGeom prst="blockArc">
          <a:avLst>
            <a:gd name="adj1" fmla="val 0"/>
            <a:gd name="adj2" fmla="val 5400000"/>
            <a:gd name="adj3" fmla="val 4642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27C5C406-20B0-474D-9665-9A66F7CC2E4F}">
      <dsp:nvSpPr>
        <dsp:cNvPr id="0" name=""/>
        <dsp:cNvSpPr/>
      </dsp:nvSpPr>
      <dsp:spPr>
        <a:xfrm>
          <a:off x="2370380" y="543304"/>
          <a:ext cx="3622510" cy="3622510"/>
        </a:xfrm>
        <a:prstGeom prst="blockArc">
          <a:avLst>
            <a:gd name="adj1" fmla="val 16200000"/>
            <a:gd name="adj2" fmla="val 0"/>
            <a:gd name="adj3" fmla="val 4642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847664FC-5394-475E-98D2-73645AB7C934}">
      <dsp:nvSpPr>
        <dsp:cNvPr id="0" name=""/>
        <dsp:cNvSpPr/>
      </dsp:nvSpPr>
      <dsp:spPr>
        <a:xfrm>
          <a:off x="3347554" y="1520478"/>
          <a:ext cx="1668162" cy="1668162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1" kern="1200" dirty="0" smtClean="0">
              <a:latin typeface="+mn-lt"/>
              <a:cs typeface="Arial" panose="020B0604020202020204" pitchFamily="34" charset="0"/>
            </a:rPr>
            <a:t>Proposals</a:t>
          </a:r>
          <a:endParaRPr lang="en-GB" sz="2100" b="1" kern="1200" dirty="0">
            <a:latin typeface="+mn-lt"/>
            <a:cs typeface="Arial" panose="020B0604020202020204" pitchFamily="34" charset="0"/>
          </a:endParaRPr>
        </a:p>
      </dsp:txBody>
      <dsp:txXfrm>
        <a:off x="3591851" y="1764775"/>
        <a:ext cx="1179568" cy="1179568"/>
      </dsp:txXfrm>
    </dsp:sp>
    <dsp:sp modelId="{DC905CC2-4289-4C04-BF0C-C10AC53B7C03}">
      <dsp:nvSpPr>
        <dsp:cNvPr id="0" name=""/>
        <dsp:cNvSpPr/>
      </dsp:nvSpPr>
      <dsp:spPr>
        <a:xfrm>
          <a:off x="3533560" y="-39781"/>
          <a:ext cx="1296150" cy="1250247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latin typeface="+mn-lt"/>
              <a:cs typeface="Arial" panose="020B0604020202020204" pitchFamily="34" charset="0"/>
            </a:rPr>
            <a:t>Market Innovation for Higher Education</a:t>
          </a:r>
          <a:endParaRPr lang="en-GB" sz="1200" b="1" kern="1200" dirty="0">
            <a:latin typeface="+mn-lt"/>
            <a:cs typeface="Arial" panose="020B0604020202020204" pitchFamily="34" charset="0"/>
          </a:endParaRPr>
        </a:p>
      </dsp:txBody>
      <dsp:txXfrm>
        <a:off x="3723377" y="143313"/>
        <a:ext cx="916516" cy="884059"/>
      </dsp:txXfrm>
    </dsp:sp>
    <dsp:sp modelId="{18FDE504-E9A6-40CB-A75D-36C104B2FE56}">
      <dsp:nvSpPr>
        <dsp:cNvPr id="0" name=""/>
        <dsp:cNvSpPr/>
      </dsp:nvSpPr>
      <dsp:spPr>
        <a:xfrm>
          <a:off x="5302778" y="1729436"/>
          <a:ext cx="1296150" cy="1250247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smtClean="0">
              <a:latin typeface="+mn-lt"/>
              <a:cs typeface="Arial" panose="020B0604020202020204" pitchFamily="34" charset="0"/>
            </a:rPr>
            <a:t>Research &amp; capacity building</a:t>
          </a:r>
          <a:endParaRPr lang="en-GB" sz="1200" b="1" kern="1200" dirty="0">
            <a:latin typeface="+mn-lt"/>
            <a:cs typeface="Arial" panose="020B0604020202020204" pitchFamily="34" charset="0"/>
          </a:endParaRPr>
        </a:p>
      </dsp:txBody>
      <dsp:txXfrm>
        <a:off x="5492595" y="1912530"/>
        <a:ext cx="916516" cy="884059"/>
      </dsp:txXfrm>
    </dsp:sp>
    <dsp:sp modelId="{0E3A4107-C3F3-4A51-B9AE-AABCA16E2F15}">
      <dsp:nvSpPr>
        <dsp:cNvPr id="0" name=""/>
        <dsp:cNvSpPr/>
      </dsp:nvSpPr>
      <dsp:spPr>
        <a:xfrm>
          <a:off x="3533560" y="3498653"/>
          <a:ext cx="1296150" cy="1250247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latin typeface="+mn-lt"/>
              <a:cs typeface="Arial" panose="020B0604020202020204" pitchFamily="34" charset="0"/>
            </a:rPr>
            <a:t>Sector-specific skills development</a:t>
          </a:r>
          <a:endParaRPr lang="en-GB" sz="1200" b="1" kern="1200" dirty="0">
            <a:latin typeface="+mn-lt"/>
            <a:cs typeface="Arial" panose="020B0604020202020204" pitchFamily="34" charset="0"/>
          </a:endParaRPr>
        </a:p>
      </dsp:txBody>
      <dsp:txXfrm>
        <a:off x="3723377" y="3681747"/>
        <a:ext cx="916516" cy="884059"/>
      </dsp:txXfrm>
    </dsp:sp>
    <dsp:sp modelId="{38F0930B-88F0-427C-9DF0-F082CB1EB37A}">
      <dsp:nvSpPr>
        <dsp:cNvPr id="0" name=""/>
        <dsp:cNvSpPr/>
      </dsp:nvSpPr>
      <dsp:spPr>
        <a:xfrm>
          <a:off x="1764343" y="1729436"/>
          <a:ext cx="1296150" cy="1250247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latin typeface="+mn-lt"/>
              <a:cs typeface="Arial" panose="020B0604020202020204" pitchFamily="34" charset="0"/>
            </a:rPr>
            <a:t>Partnerships for Higher Education</a:t>
          </a:r>
          <a:endParaRPr lang="en-GB" sz="1200" b="1" kern="1200" dirty="0">
            <a:latin typeface="+mn-lt"/>
            <a:cs typeface="Arial" panose="020B0604020202020204" pitchFamily="34" charset="0"/>
          </a:endParaRPr>
        </a:p>
      </dsp:txBody>
      <dsp:txXfrm>
        <a:off x="1954160" y="1912530"/>
        <a:ext cx="916516" cy="88405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1EEBE7-F45D-442E-93DA-F43CFF155F68}">
      <dsp:nvSpPr>
        <dsp:cNvPr id="0" name=""/>
        <dsp:cNvSpPr/>
      </dsp:nvSpPr>
      <dsp:spPr>
        <a:xfrm>
          <a:off x="3616" y="681757"/>
          <a:ext cx="3162448" cy="3162448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74040" tIns="30480" rIns="174040" bIns="304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5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400" b="1" kern="1200" dirty="0" smtClean="0"/>
            <a:t>Innovation</a:t>
          </a:r>
          <a:endParaRPr lang="en-GB" sz="1600" kern="1200" dirty="0" smtClean="0"/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Innovative HE delivery models promoting more relevant, cost effective, accessible and scalable HE provision in LICs</a:t>
          </a:r>
          <a:endParaRPr lang="en-GB" sz="1600" kern="1200" dirty="0"/>
        </a:p>
      </dsp:txBody>
      <dsp:txXfrm>
        <a:off x="466746" y="1144887"/>
        <a:ext cx="2236188" cy="2236188"/>
      </dsp:txXfrm>
    </dsp:sp>
    <dsp:sp modelId="{ED1B6CD8-2EE0-44B0-819C-F87AD20AC5DD}">
      <dsp:nvSpPr>
        <dsp:cNvPr id="0" name=""/>
        <dsp:cNvSpPr/>
      </dsp:nvSpPr>
      <dsp:spPr>
        <a:xfrm>
          <a:off x="2533575" y="681757"/>
          <a:ext cx="3162448" cy="3162448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74040" tIns="30480" rIns="174040" bIns="30480" numCol="1" spcCol="1270" anchor="ctr" anchorCtr="0">
          <a:noAutofit/>
        </a:bodyPr>
        <a:lstStyle/>
        <a:p>
          <a:pPr lvl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/>
            <a:t>New market entry</a:t>
          </a:r>
          <a:endParaRPr lang="en-GB" sz="2400" b="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New providers delivering quality course and employment-ready graduates in LICs</a:t>
          </a:r>
          <a:endParaRPr lang="en-GB" sz="1600" b="0" kern="1200" dirty="0"/>
        </a:p>
      </dsp:txBody>
      <dsp:txXfrm>
        <a:off x="2996705" y="1144887"/>
        <a:ext cx="2236188" cy="2236188"/>
      </dsp:txXfrm>
    </dsp:sp>
    <dsp:sp modelId="{00496B26-EE0E-496D-8294-B08A95A5E0E8}">
      <dsp:nvSpPr>
        <dsp:cNvPr id="0" name=""/>
        <dsp:cNvSpPr/>
      </dsp:nvSpPr>
      <dsp:spPr>
        <a:xfrm>
          <a:off x="5063534" y="681757"/>
          <a:ext cx="3162448" cy="3162448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74040" tIns="30480" rIns="174040" bIns="30480" numCol="1" spcCol="1270" anchor="ctr" anchorCtr="0">
          <a:noAutofit/>
        </a:bodyPr>
        <a:lstStyle/>
        <a:p>
          <a:pPr lvl="0" algn="l" defTabSz="10668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/>
            <a:t>Data &amp; information</a:t>
          </a:r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Improved data on HE performance generating dynamic HE markets in LICs and evidence of what works</a:t>
          </a:r>
          <a:endParaRPr lang="en-GB" sz="1600" b="0" kern="1200" dirty="0" smtClean="0"/>
        </a:p>
      </dsp:txBody>
      <dsp:txXfrm>
        <a:off x="5526664" y="1144887"/>
        <a:ext cx="2236188" cy="22361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D67FB8-7265-48C8-887C-E00C21CB8221}" type="datetimeFigureOut">
              <a:rPr lang="en-GB" smtClean="0"/>
              <a:t>01/12/2014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B1B3E-2173-466E-AB97-78B2FD531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398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614D1-3D4A-46D9-945D-D00595D44956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143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PGP</a:t>
            </a:r>
            <a:r>
              <a:rPr lang="en-GB" dirty="0" smtClean="0"/>
              <a:t>:</a:t>
            </a:r>
          </a:p>
          <a:p>
            <a:endParaRPr lang="en-GB" dirty="0" smtClean="0"/>
          </a:p>
          <a:p>
            <a:r>
              <a:rPr lang="en-GB" dirty="0" err="1" smtClean="0"/>
              <a:t>PD</a:t>
            </a:r>
            <a:r>
              <a:rPr lang="en-GB" dirty="0" smtClean="0"/>
              <a:t>:</a:t>
            </a:r>
          </a:p>
          <a:p>
            <a:endParaRPr lang="en-GB" dirty="0" smtClean="0"/>
          </a:p>
          <a:p>
            <a:r>
              <a:rPr lang="en-GB" dirty="0" smtClean="0"/>
              <a:t>HDD:</a:t>
            </a:r>
          </a:p>
          <a:p>
            <a:endParaRPr lang="en-GB" dirty="0" smtClean="0"/>
          </a:p>
          <a:p>
            <a:r>
              <a:rPr lang="en-GB" dirty="0" smtClean="0"/>
              <a:t>EPT: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3 Clusters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Girls</a:t>
            </a:r>
            <a:r>
              <a:rPr lang="en-GB" baseline="0" dirty="0" smtClean="0"/>
              <a:t> and women cuts across all 3 and is underpinned by our flagship GEC programme – getting a 1m girls in school and completing a full cycle of learning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Higher Education &amp; Skills: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Ensure young people and adults develop transferrable, technical and work-ready skills</a:t>
            </a:r>
            <a:endParaRPr lang="en-GB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HE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Technical</a:t>
            </a:r>
            <a:r>
              <a:rPr lang="en-GB" baseline="0" dirty="0" smtClean="0"/>
              <a:t> Skills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Private Sector Partnerships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Teaching &amp; Learning:</a:t>
            </a:r>
          </a:p>
          <a:p>
            <a:r>
              <a:rPr lang="en-GB" dirty="0" smtClean="0"/>
              <a:t>Ensure that </a:t>
            </a:r>
            <a:r>
              <a:rPr lang="en-GB" u="sng" dirty="0" smtClean="0"/>
              <a:t>all</a:t>
            </a:r>
            <a:r>
              <a:rPr lang="en-GB" dirty="0" smtClean="0"/>
              <a:t> girls and boys develop foundation skills in core subjects through a quality basic education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Primary &amp; Secondary Education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Training</a:t>
            </a:r>
            <a:r>
              <a:rPr lang="en-GB" baseline="0" dirty="0" smtClean="0"/>
              <a:t> for Teachers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The Curriculum (what)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Pedagogy (how)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Marginalised: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Education in Emergencies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Fragile States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Disability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err="1" smtClean="0"/>
              <a:t>ECD</a:t>
            </a:r>
            <a:endParaRPr lang="en-GB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Accountability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614D1-3D4A-46D9-945D-D00595D44956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722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614D1-3D4A-46D9-945D-D00595D44956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02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614D1-3D4A-46D9-945D-D00595D44956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016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614D1-3D4A-46D9-945D-D00595D44956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46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614D1-3D4A-46D9-945D-D00595D44956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253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200" b="0" u="non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614D1-3D4A-46D9-945D-D00595D44956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317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947DD-4519-4C79-A330-9981E9684CA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9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1326C-E365-4D88-BDBB-53BCE5B6EE5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029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257A4-5B40-48C7-891B-52E5566D42F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871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FFA92-D7B3-4921-B466-70FB6AD11AF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425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F6B5F-5C48-4112-AC05-C1170BF9750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6827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EA9A3-D91B-460C-814C-4B9BCAC7387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1647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CD0A0-3826-4394-804E-B182D094BD3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5386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1620E-F7EE-44BD-84CF-DA2E70965B8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417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72764-640F-430D-ADE4-5AF51AF4EAC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9727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D22B9-76DE-4E30-92F1-CCC872AC4F6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4800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BC524-7492-4E9C-80AA-0A6135181D0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6655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73E87"/>
                </a:solidFill>
              </a:rPr>
              <a:pPr/>
              <a:t>12/1/2014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4622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73E87"/>
                </a:solidFill>
              </a:rPr>
              <a:pPr/>
              <a:t>12/1/2014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165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73E87"/>
                </a:solidFill>
              </a:rPr>
              <a:pPr/>
              <a:t>12/1/2014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343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73E87"/>
                </a:solidFill>
              </a:rPr>
              <a:pPr/>
              <a:t>12/1/2014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0706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73E87"/>
                </a:solidFill>
              </a:rPr>
              <a:pPr/>
              <a:t>12/1/2014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5197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73E87"/>
                </a:solidFill>
              </a:rPr>
              <a:pPr/>
              <a:t>12/1/2014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0625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73E87"/>
                </a:solidFill>
              </a:rPr>
              <a:pPr/>
              <a:t>12/1/2014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811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73E87"/>
                </a:solidFill>
              </a:rPr>
              <a:pPr/>
              <a:t>12/1/2014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9867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73E87"/>
                </a:solidFill>
              </a:rPr>
              <a:pPr/>
              <a:t>12/1/2014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5835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73E87"/>
                </a:solidFill>
              </a:rPr>
              <a:pPr/>
              <a:t>12/1/2014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5016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73E87"/>
                </a:solidFill>
              </a:rPr>
              <a:pPr/>
              <a:t>12/1/2014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7181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BED9B-82DB-497B-A4EC-0393756B1CD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26F11-A76F-4A86-98F1-1A3A3163ADF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502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BED9B-82DB-497B-A4EC-0393756B1CD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26F11-A76F-4A86-98F1-1A3A3163ADF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8537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BED9B-82DB-497B-A4EC-0393756B1CD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26F11-A76F-4A86-98F1-1A3A3163ADF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764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BED9B-82DB-497B-A4EC-0393756B1CD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26F11-A76F-4A86-98F1-1A3A3163ADF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5460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BED9B-82DB-497B-A4EC-0393756B1CD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26F11-A76F-4A86-98F1-1A3A3163ADF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8364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BED9B-82DB-497B-A4EC-0393756B1CD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26F11-A76F-4A86-98F1-1A3A3163ADF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74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BED9B-82DB-497B-A4EC-0393756B1CD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26F11-A76F-4A86-98F1-1A3A3163ADF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4005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BED9B-82DB-497B-A4EC-0393756B1CD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26F11-A76F-4A86-98F1-1A3A3163ADF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024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BED9B-82DB-497B-A4EC-0393756B1CD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26F11-A76F-4A86-98F1-1A3A3163ADF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3384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BED9B-82DB-497B-A4EC-0393756B1CD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26F11-A76F-4A86-98F1-1A3A3163ADF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5709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BED9B-82DB-497B-A4EC-0393756B1CD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26F11-A76F-4A86-98F1-1A3A3163ADF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2260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73E87"/>
                </a:solidFill>
              </a:rPr>
              <a:pPr/>
              <a:t>12/1/2014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7818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73E87"/>
                </a:solidFill>
              </a:rPr>
              <a:pPr/>
              <a:t>12/1/2014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8135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73E87"/>
                </a:solidFill>
              </a:rPr>
              <a:pPr/>
              <a:t>12/1/2014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9245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73E87"/>
                </a:solidFill>
              </a:rPr>
              <a:pPr/>
              <a:t>12/1/2014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3103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73E87"/>
                </a:solidFill>
              </a:rPr>
              <a:pPr/>
              <a:t>12/1/2014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63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73E87"/>
                </a:solidFill>
              </a:rPr>
              <a:pPr/>
              <a:t>12/1/2014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2139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73E87"/>
                </a:solidFill>
              </a:rPr>
              <a:pPr/>
              <a:t>12/1/2014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0478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73E87"/>
                </a:solidFill>
              </a:rPr>
              <a:pPr/>
              <a:t>12/1/2014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1888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73E87"/>
                </a:solidFill>
              </a:rPr>
              <a:pPr/>
              <a:t>12/1/2014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3510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73E87"/>
                </a:solidFill>
              </a:rPr>
              <a:pPr/>
              <a:t>12/1/2014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380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73E87"/>
                </a:solidFill>
              </a:rPr>
              <a:pPr/>
              <a:t>12/1/2014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395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DAE909-4DB5-4431-A1FE-04963AA35F71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741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073E87"/>
                </a:solidFill>
              </a:rPr>
              <a:pPr/>
              <a:t>12/1/2014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26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BED9B-82DB-497B-A4EC-0393756B1CD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26F11-A76F-4A86-98F1-1A3A3163ADF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304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073E87"/>
                </a:solidFill>
              </a:rPr>
              <a:pPr/>
              <a:t>12/1/2014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251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5.jpeg"/><Relationship Id="rId9" Type="http://schemas.microsoft.com/office/2007/relationships/diagramDrawing" Target="../diagrams/drawin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mathildah.chithila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hyperlink" Target="mailto:ridleyrg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j.j.andrews@strath.ac.uk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C-McGinty@dfid.gov.u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18" Type="http://schemas.microsoft.com/office/2007/relationships/diagramDrawing" Target="../diagrams/drawing6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17" Type="http://schemas.openxmlformats.org/officeDocument/2006/relationships/diagramColors" Target="../diagrams/colors6.xml"/><Relationship Id="rId2" Type="http://schemas.openxmlformats.org/officeDocument/2006/relationships/image" Target="../media/image4.png"/><Relationship Id="rId16" Type="http://schemas.openxmlformats.org/officeDocument/2006/relationships/diagramQuickStyle" Target="../diagrams/quickStyle6.xml"/><Relationship Id="rId1" Type="http://schemas.openxmlformats.org/officeDocument/2006/relationships/slideLayout" Target="../slideLayouts/slideLayout35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5" Type="http://schemas.openxmlformats.org/officeDocument/2006/relationships/diagramLayout" Target="../diagrams/layout4.xml"/><Relationship Id="rId15" Type="http://schemas.openxmlformats.org/officeDocument/2006/relationships/diagramLayout" Target="../diagrams/layout6.xml"/><Relationship Id="rId10" Type="http://schemas.openxmlformats.org/officeDocument/2006/relationships/diagramLayout" Target="../diagrams/layout5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Relationship Id="rId14" Type="http://schemas.openxmlformats.org/officeDocument/2006/relationships/diagramData" Target="../diagrams/data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5.jpeg"/><Relationship Id="rId9" Type="http://schemas.microsoft.com/office/2007/relationships/diagramDrawing" Target="../diagrams/drawin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SMP Higher and Further Education Forum</a:t>
            </a:r>
          </a:p>
          <a:p>
            <a:pPr marL="0" indent="0">
              <a:buNone/>
            </a:pPr>
            <a:r>
              <a:rPr lang="en-GB" b="1" dirty="0" smtClean="0"/>
              <a:t>2</a:t>
            </a:r>
            <a:r>
              <a:rPr lang="en-GB" b="1" baseline="30000" dirty="0" smtClean="0"/>
              <a:t>nd</a:t>
            </a:r>
            <a:r>
              <a:rPr lang="en-GB" b="1" dirty="0" smtClean="0"/>
              <a:t> December 2014</a:t>
            </a:r>
            <a:endParaRPr lang="en-GB" sz="3600" b="1" i="1" dirty="0" smtClean="0"/>
          </a:p>
          <a:p>
            <a:pPr marL="0" indent="0">
              <a:buNone/>
            </a:pPr>
            <a:endParaRPr lang="en-GB" sz="3600" b="1" i="1" dirty="0" smtClean="0"/>
          </a:p>
          <a:p>
            <a:pPr marL="0" indent="0">
              <a:buNone/>
            </a:pPr>
            <a:r>
              <a:rPr lang="en-GB" sz="3600" b="1" i="1" dirty="0" smtClean="0"/>
              <a:t>“Higher Education, development and Malawi- a new approach?”</a:t>
            </a:r>
            <a:endParaRPr lang="en-GB" sz="36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029200"/>
            <a:ext cx="2273905" cy="143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94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49226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How will we achieve this?</a:t>
            </a:r>
            <a:endParaRPr lang="en-GB" b="1" dirty="0"/>
          </a:p>
        </p:txBody>
      </p: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179389" y="58739"/>
            <a:ext cx="8964612" cy="865187"/>
            <a:chOff x="113" y="37"/>
            <a:chExt cx="5647" cy="545"/>
          </a:xfrm>
        </p:grpSpPr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13" y="83"/>
              <a:ext cx="680" cy="4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5182" y="83"/>
              <a:ext cx="578" cy="4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prstClr val="black"/>
                </a:solidFill>
              </a:endParaRPr>
            </a:p>
          </p:txBody>
        </p:sp>
        <p:pic>
          <p:nvPicPr>
            <p:cNvPr id="9" name="Picture 9" descr="DFID_280_SML_A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94"/>
              <a:ext cx="590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" descr="UK-AID-Standard-RG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2" y="37"/>
              <a:ext cx="497" cy="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6632868"/>
              </p:ext>
            </p:extLst>
          </p:nvPr>
        </p:nvGraphicFramePr>
        <p:xfrm>
          <a:off x="-15776" y="1445931"/>
          <a:ext cx="8363272" cy="470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Right Brace 11"/>
          <p:cNvSpPr/>
          <p:nvPr/>
        </p:nvSpPr>
        <p:spPr>
          <a:xfrm>
            <a:off x="6732240" y="1473368"/>
            <a:ext cx="792088" cy="4248472"/>
          </a:xfrm>
          <a:prstGeom prst="rightBrac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5400000">
            <a:off x="8599914" y="2313948"/>
            <a:ext cx="830997" cy="25673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1400" b="1" dirty="0" smtClean="0">
                <a:solidFill>
                  <a:prstClr val="black"/>
                </a:solidFill>
              </a:rPr>
              <a:t>Single </a:t>
            </a:r>
          </a:p>
          <a:p>
            <a:r>
              <a:rPr lang="en-GB" sz="1400" b="1" dirty="0" smtClean="0">
                <a:solidFill>
                  <a:prstClr val="black"/>
                </a:solidFill>
              </a:rPr>
              <a:t>independent </a:t>
            </a:r>
          </a:p>
          <a:p>
            <a:r>
              <a:rPr lang="en-GB" sz="1400" b="1" dirty="0" err="1" smtClean="0">
                <a:solidFill>
                  <a:prstClr val="black"/>
                </a:solidFill>
              </a:rPr>
              <a:t>M&amp;E</a:t>
            </a:r>
            <a:r>
              <a:rPr lang="en-GB" sz="1400" b="1" dirty="0" smtClean="0">
                <a:solidFill>
                  <a:prstClr val="black"/>
                </a:solidFill>
              </a:rPr>
              <a:t> process </a:t>
            </a:r>
            <a:endParaRPr lang="en-GB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83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Market Innovations</a:t>
            </a:r>
            <a:endParaRPr lang="en-GB" b="1" dirty="0"/>
          </a:p>
        </p:txBody>
      </p:sp>
      <p:graphicFrame>
        <p:nvGraphicFramePr>
          <p:cNvPr id="11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827026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894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Partnerships</a:t>
            </a:r>
            <a:endParaRPr lang="en-GB" b="1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28718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7523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3601305"/>
              </p:ext>
            </p:extLst>
          </p:nvPr>
        </p:nvGraphicFramePr>
        <p:xfrm>
          <a:off x="457200" y="548680"/>
          <a:ext cx="8229600" cy="5577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866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SMP Higher and Further Education Forum</a:t>
            </a:r>
          </a:p>
          <a:p>
            <a:pPr marL="0" indent="0">
              <a:buNone/>
            </a:pPr>
            <a:r>
              <a:rPr lang="en-GB" b="1" dirty="0" smtClean="0"/>
              <a:t>2</a:t>
            </a:r>
            <a:r>
              <a:rPr lang="en-GB" b="1" baseline="30000" dirty="0" smtClean="0"/>
              <a:t>nd</a:t>
            </a:r>
            <a:r>
              <a:rPr lang="en-GB" b="1" dirty="0" smtClean="0"/>
              <a:t> December 2014</a:t>
            </a:r>
            <a:endParaRPr lang="en-GB" sz="3600" b="1" i="1" dirty="0" smtClean="0"/>
          </a:p>
          <a:p>
            <a:pPr marL="0" indent="0">
              <a:buNone/>
            </a:pPr>
            <a:endParaRPr lang="en-GB" sz="3600" b="1" i="1" dirty="0" smtClean="0"/>
          </a:p>
          <a:p>
            <a:pPr marL="0" indent="0">
              <a:buNone/>
            </a:pPr>
            <a:r>
              <a:rPr lang="en-GB" sz="3600" b="1" i="1" dirty="0" smtClean="0"/>
              <a:t>“Higher Education, development and Malawi- a new approach?”</a:t>
            </a:r>
            <a:endParaRPr lang="en-GB" sz="36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029200"/>
            <a:ext cx="2273905" cy="143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09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5400" b="1" dirty="0" smtClean="0"/>
              <a:t>Shared learning in partnership</a:t>
            </a:r>
            <a:endParaRPr lang="en-GB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105400"/>
            <a:ext cx="2273905" cy="143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54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93312" y="2370984"/>
            <a:ext cx="7408333" cy="345069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sz="5400" dirty="0"/>
              <a:t>1. What has made your connection with Malawi </a:t>
            </a:r>
            <a:r>
              <a:rPr lang="en-GB" sz="5400" dirty="0" smtClean="0"/>
              <a:t>easier?</a:t>
            </a:r>
            <a:endParaRPr lang="en-GB" sz="5400" dirty="0"/>
          </a:p>
          <a:p>
            <a:pPr marL="0" indent="0">
              <a:buNone/>
            </a:pPr>
            <a:r>
              <a:rPr lang="en-GB" sz="5400" dirty="0"/>
              <a:t>2. What has made your connection with Malawi challenging?</a:t>
            </a:r>
          </a:p>
          <a:p>
            <a:pPr marL="0" indent="0">
              <a:buNone/>
            </a:pPr>
            <a:r>
              <a:rPr lang="en-GB" sz="5400" dirty="0"/>
              <a:t>3. How does your work support the development of Malawian post school education?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105400"/>
            <a:ext cx="2273905" cy="143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33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b="1" dirty="0" smtClean="0"/>
              <a:t>World Bank </a:t>
            </a:r>
          </a:p>
          <a:p>
            <a:pPr marL="0" indent="0">
              <a:buNone/>
            </a:pPr>
            <a:r>
              <a:rPr lang="en-GB" sz="4400" b="1" dirty="0" smtClean="0"/>
              <a:t>“Skills Development Project” Malawi </a:t>
            </a:r>
            <a:endParaRPr lang="en-GB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105400"/>
            <a:ext cx="2273905" cy="143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72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2895600"/>
            <a:ext cx="7408333" cy="3450696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Dr Mathildah </a:t>
            </a:r>
            <a:r>
              <a:rPr lang="en-GB" b="1" dirty="0" err="1" smtClean="0"/>
              <a:t>Chithila-Munthali</a:t>
            </a:r>
            <a:endParaRPr lang="en-GB" b="1" dirty="0" smtClean="0"/>
          </a:p>
          <a:p>
            <a:pPr marL="0" indent="0">
              <a:buNone/>
            </a:pPr>
            <a:r>
              <a:rPr lang="en-GB" dirty="0" smtClean="0"/>
              <a:t>Chief Executive, National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Council </a:t>
            </a:r>
            <a:r>
              <a:rPr lang="en-GB" dirty="0" smtClean="0"/>
              <a:t>for Higher </a:t>
            </a:r>
            <a:r>
              <a:rPr lang="en-GB" dirty="0" smtClean="0"/>
              <a:t>Education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r>
              <a:rPr lang="en-GB" dirty="0" smtClean="0"/>
              <a:t>in Malawi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>
                <a:hlinkClick r:id="rId2"/>
              </a:rPr>
              <a:t>mathildah.chithila@gmail.com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 rotWithShape="1">
          <a:blip r:embed="rId3"/>
          <a:srcRect l="49260" t="14793" r="33931" b="68935"/>
          <a:stretch/>
        </p:blipFill>
        <p:spPr bwMode="auto">
          <a:xfrm>
            <a:off x="7315200" y="5605914"/>
            <a:ext cx="1752600" cy="1219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79" t="17392" r="14631" b="18234"/>
          <a:stretch/>
        </p:blipFill>
        <p:spPr>
          <a:xfrm>
            <a:off x="4575208" y="1295400"/>
            <a:ext cx="4324351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83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Dr Robert Ridley</a:t>
            </a:r>
          </a:p>
          <a:p>
            <a:pPr marL="0" indent="0">
              <a:buNone/>
            </a:pPr>
            <a:r>
              <a:rPr lang="en-GB" dirty="0" smtClean="0"/>
              <a:t>Vice-Chancellor </a:t>
            </a:r>
            <a:r>
              <a:rPr lang="en-GB" dirty="0" err="1" smtClean="0"/>
              <a:t>Mzuzu</a:t>
            </a:r>
            <a:r>
              <a:rPr lang="en-GB" dirty="0" smtClean="0"/>
              <a:t> University, Malawi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>
                <a:hlinkClick r:id="rId2"/>
              </a:rPr>
              <a:t>ridleyrg@gmail.com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lum contrast="-24000"/>
          </a:blip>
          <a:srcRect/>
          <a:stretch>
            <a:fillRect/>
          </a:stretch>
        </p:blipFill>
        <p:spPr bwMode="auto">
          <a:xfrm>
            <a:off x="6477000" y="4572000"/>
            <a:ext cx="1854200" cy="1760599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343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Dr </a:t>
            </a:r>
            <a:r>
              <a:rPr lang="en-GB" b="1" dirty="0" err="1" smtClean="0"/>
              <a:t>Janey</a:t>
            </a:r>
            <a:r>
              <a:rPr lang="en-GB" b="1" dirty="0" smtClean="0"/>
              <a:t> Andrews- Forum Chair</a:t>
            </a:r>
          </a:p>
          <a:p>
            <a:pPr marL="0" indent="0">
              <a:buNone/>
            </a:pPr>
            <a:r>
              <a:rPr lang="en-GB" dirty="0" smtClean="0"/>
              <a:t>International Development Manager, University of Strathclyde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>
                <a:hlinkClick r:id="rId2"/>
              </a:rPr>
              <a:t>j.j.andrews@strath.ac.uk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029200"/>
            <a:ext cx="2273905" cy="143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51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4"/>
          <p:cNvSpPr>
            <a:spLocks noChangeArrowheads="1"/>
          </p:cNvSpPr>
          <p:nvPr/>
        </p:nvSpPr>
        <p:spPr bwMode="auto">
          <a:xfrm>
            <a:off x="395288" y="4437063"/>
            <a:ext cx="8280400" cy="1582737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000000"/>
                </a:solidFill>
              </a:rPr>
              <a:t>Mzuzu University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000000"/>
                </a:solidFill>
              </a:rPr>
              <a:t>Polytechnic University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000000"/>
                </a:solidFill>
              </a:rPr>
              <a:t>Chancellors Colege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000000"/>
                </a:solidFill>
              </a:rPr>
              <a:t>Lilongwe University of Agriculture and Natural Resources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000000"/>
                </a:solidFill>
              </a:rPr>
              <a:t>Technical Vocational Entrepreneurship and Training Authority</a:t>
            </a:r>
          </a:p>
        </p:txBody>
      </p:sp>
      <p:sp>
        <p:nvSpPr>
          <p:cNvPr id="2051" name="AutoShape 14"/>
          <p:cNvSpPr>
            <a:spLocks noChangeArrowheads="1"/>
          </p:cNvSpPr>
          <p:nvPr/>
        </p:nvSpPr>
        <p:spPr bwMode="auto">
          <a:xfrm>
            <a:off x="2555875" y="260350"/>
            <a:ext cx="3960813" cy="719138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000000"/>
                </a:solidFill>
              </a:rPr>
              <a:t>Ministry of Finance</a:t>
            </a:r>
          </a:p>
        </p:txBody>
      </p:sp>
      <p:sp>
        <p:nvSpPr>
          <p:cNvPr id="2052" name="AutoShape 15"/>
          <p:cNvSpPr>
            <a:spLocks noChangeArrowheads="1"/>
          </p:cNvSpPr>
          <p:nvPr/>
        </p:nvSpPr>
        <p:spPr bwMode="auto">
          <a:xfrm>
            <a:off x="2124075" y="1052513"/>
            <a:ext cx="5327650" cy="1655762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000000"/>
                </a:solidFill>
              </a:rPr>
              <a:t>Steering Committee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000000"/>
                </a:solidFill>
              </a:rPr>
              <a:t>Ministry of Finance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000000"/>
                </a:solidFill>
              </a:rPr>
              <a:t>Ministry of Education, Science &amp; Technology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000000"/>
                </a:solidFill>
              </a:rPr>
              <a:t>Ministry of Labour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000000"/>
                </a:solidFill>
              </a:rPr>
              <a:t>Private Sector and Civil Society representatives (4)</a:t>
            </a:r>
          </a:p>
        </p:txBody>
      </p:sp>
      <p:sp>
        <p:nvSpPr>
          <p:cNvPr id="2053" name="AutoShape 16"/>
          <p:cNvSpPr>
            <a:spLocks noChangeArrowheads="1"/>
          </p:cNvSpPr>
          <p:nvPr/>
        </p:nvSpPr>
        <p:spPr bwMode="auto">
          <a:xfrm>
            <a:off x="1476375" y="2781300"/>
            <a:ext cx="6337300" cy="1584325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000000"/>
                </a:solidFill>
              </a:rPr>
              <a:t>Technical Committee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000000"/>
                </a:solidFill>
              </a:rPr>
              <a:t>National Council for Higher Education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000000"/>
                </a:solidFill>
              </a:rPr>
              <a:t>Ministry of Education, Science and Technology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000000"/>
                </a:solidFill>
              </a:rPr>
              <a:t>Ministry of Labour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000000"/>
                </a:solidFill>
              </a:rPr>
              <a:t>Private sector representatives (4)</a:t>
            </a:r>
          </a:p>
        </p:txBody>
      </p:sp>
      <p:sp>
        <p:nvSpPr>
          <p:cNvPr id="2054" name="AutoShape 17"/>
          <p:cNvSpPr>
            <a:spLocks noChangeArrowheads="1"/>
          </p:cNvSpPr>
          <p:nvPr/>
        </p:nvSpPr>
        <p:spPr bwMode="auto">
          <a:xfrm>
            <a:off x="900113" y="6165850"/>
            <a:ext cx="7559675" cy="503238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000000"/>
                </a:solidFill>
              </a:rPr>
              <a:t>Project Implementation Teams (at each institution)</a:t>
            </a:r>
          </a:p>
        </p:txBody>
      </p:sp>
    </p:spTree>
    <p:extLst>
      <p:ext uri="{BB962C8B-B14F-4D97-AF65-F5344CB8AC3E}">
        <p14:creationId xmlns:p14="http://schemas.microsoft.com/office/powerpoint/2010/main" val="273896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611188" y="620713"/>
            <a:ext cx="8137525" cy="158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000000"/>
                </a:solidFill>
              </a:rPr>
              <a:t>Component 1- Performance Agreement</a:t>
            </a:r>
          </a:p>
        </p:txBody>
      </p:sp>
      <p:sp>
        <p:nvSpPr>
          <p:cNvPr id="3075" name="Oval 5"/>
          <p:cNvSpPr>
            <a:spLocks noChangeArrowheads="1"/>
          </p:cNvSpPr>
          <p:nvPr/>
        </p:nvSpPr>
        <p:spPr bwMode="auto">
          <a:xfrm>
            <a:off x="1187450" y="3500438"/>
            <a:ext cx="2232025" cy="1295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000000"/>
                </a:solidFill>
              </a:rPr>
              <a:t>Increase market-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000000"/>
                </a:solidFill>
              </a:rPr>
              <a:t>relevance of training</a:t>
            </a:r>
          </a:p>
        </p:txBody>
      </p:sp>
      <p:sp>
        <p:nvSpPr>
          <p:cNvPr id="3076" name="AutoShape 6"/>
          <p:cNvSpPr>
            <a:spLocks noChangeArrowheads="1"/>
          </p:cNvSpPr>
          <p:nvPr/>
        </p:nvSpPr>
        <p:spPr bwMode="auto">
          <a:xfrm>
            <a:off x="0" y="2492375"/>
            <a:ext cx="2160588" cy="1223963"/>
          </a:xfrm>
          <a:prstGeom prst="flowChartAlternateProcess">
            <a:avLst/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>
                <a:solidFill>
                  <a:srgbClr val="000000"/>
                </a:solidFill>
              </a:rPr>
              <a:t>Development and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>
                <a:solidFill>
                  <a:srgbClr val="000000"/>
                </a:solidFill>
              </a:rPr>
              <a:t>revision of curricula</a:t>
            </a:r>
          </a:p>
        </p:txBody>
      </p:sp>
      <p:sp>
        <p:nvSpPr>
          <p:cNvPr id="3077" name="AutoShape 7"/>
          <p:cNvSpPr>
            <a:spLocks noChangeArrowheads="1"/>
          </p:cNvSpPr>
          <p:nvPr/>
        </p:nvSpPr>
        <p:spPr bwMode="auto">
          <a:xfrm>
            <a:off x="2771775" y="2349500"/>
            <a:ext cx="2087563" cy="1368425"/>
          </a:xfrm>
          <a:prstGeom prst="flowChartAlternateProcess">
            <a:avLst/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>
                <a:solidFill>
                  <a:srgbClr val="000000"/>
                </a:solidFill>
              </a:rPr>
              <a:t>Provision of appropriate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>
                <a:solidFill>
                  <a:srgbClr val="000000"/>
                </a:solidFill>
              </a:rPr>
              <a:t>equipment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>
                <a:solidFill>
                  <a:srgbClr val="000000"/>
                </a:solidFill>
              </a:rPr>
              <a:t> and teaching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>
                <a:solidFill>
                  <a:srgbClr val="000000"/>
                </a:solidFill>
              </a:rPr>
              <a:t>and learning materials</a:t>
            </a:r>
          </a:p>
        </p:txBody>
      </p:sp>
      <p:sp>
        <p:nvSpPr>
          <p:cNvPr id="3078" name="AutoShape 8"/>
          <p:cNvSpPr>
            <a:spLocks noChangeArrowheads="1"/>
          </p:cNvSpPr>
          <p:nvPr/>
        </p:nvSpPr>
        <p:spPr bwMode="auto">
          <a:xfrm>
            <a:off x="0" y="4724400"/>
            <a:ext cx="2520950" cy="1079500"/>
          </a:xfrm>
          <a:prstGeom prst="flowChartAlternateProcess">
            <a:avLst/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>
                <a:solidFill>
                  <a:srgbClr val="000000"/>
                </a:solidFill>
              </a:rPr>
              <a:t>capacity building initiatives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>
                <a:solidFill>
                  <a:srgbClr val="000000"/>
                </a:solidFill>
              </a:rPr>
              <a:t>to ensure the steady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>
                <a:solidFill>
                  <a:srgbClr val="000000"/>
                </a:solidFill>
              </a:rPr>
              <a:t>improvement in the quality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>
                <a:solidFill>
                  <a:srgbClr val="000000"/>
                </a:solidFill>
              </a:rPr>
              <a:t>of academic and training staff,</a:t>
            </a:r>
          </a:p>
        </p:txBody>
      </p:sp>
      <p:sp>
        <p:nvSpPr>
          <p:cNvPr id="3079" name="AutoShape 9"/>
          <p:cNvSpPr>
            <a:spLocks noChangeArrowheads="1"/>
          </p:cNvSpPr>
          <p:nvPr/>
        </p:nvSpPr>
        <p:spPr bwMode="auto">
          <a:xfrm>
            <a:off x="2771775" y="4581525"/>
            <a:ext cx="2232025" cy="1296988"/>
          </a:xfrm>
          <a:prstGeom prst="flowChartAlternateProcess">
            <a:avLst/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>
                <a:solidFill>
                  <a:srgbClr val="000000"/>
                </a:solidFill>
              </a:rPr>
              <a:t>capacity building of 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>
                <a:solidFill>
                  <a:srgbClr val="000000"/>
                </a:solidFill>
              </a:rPr>
              <a:t>harmonized assessment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>
                <a:solidFill>
                  <a:srgbClr val="000000"/>
                </a:solidFill>
              </a:rPr>
              <a:t>and certification system</a:t>
            </a:r>
            <a:r>
              <a:rPr lang="en-GB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3080" name="Oval 10"/>
          <p:cNvSpPr>
            <a:spLocks noChangeArrowheads="1"/>
          </p:cNvSpPr>
          <p:nvPr/>
        </p:nvSpPr>
        <p:spPr bwMode="auto">
          <a:xfrm>
            <a:off x="6011863" y="3716338"/>
            <a:ext cx="2376487" cy="1152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000000"/>
                </a:solidFill>
              </a:rPr>
              <a:t>Capacity Building</a:t>
            </a:r>
          </a:p>
        </p:txBody>
      </p:sp>
      <p:sp>
        <p:nvSpPr>
          <p:cNvPr id="3081" name="AutoShape 11"/>
          <p:cNvSpPr>
            <a:spLocks noChangeArrowheads="1"/>
          </p:cNvSpPr>
          <p:nvPr/>
        </p:nvSpPr>
        <p:spPr bwMode="auto">
          <a:xfrm>
            <a:off x="6840538" y="2852738"/>
            <a:ext cx="2303462" cy="936625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400">
                <a:solidFill>
                  <a:srgbClr val="000000"/>
                </a:solidFill>
              </a:rPr>
              <a:t>Expansion and rehabilitation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400">
                <a:solidFill>
                  <a:srgbClr val="000000"/>
                </a:solidFill>
              </a:rPr>
              <a:t> of infrastructure and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400">
                <a:solidFill>
                  <a:srgbClr val="000000"/>
                </a:solidFill>
              </a:rPr>
              <a:t>facilities at colleges</a:t>
            </a:r>
          </a:p>
        </p:txBody>
      </p:sp>
      <p:sp>
        <p:nvSpPr>
          <p:cNvPr id="3082" name="AutoShape 12"/>
          <p:cNvSpPr>
            <a:spLocks noChangeArrowheads="1"/>
          </p:cNvSpPr>
          <p:nvPr/>
        </p:nvSpPr>
        <p:spPr bwMode="auto">
          <a:xfrm>
            <a:off x="5003800" y="2852738"/>
            <a:ext cx="1655763" cy="1223962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400">
                <a:solidFill>
                  <a:srgbClr val="000000"/>
                </a:solidFill>
              </a:rPr>
              <a:t>Subsidies for needy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400">
                <a:solidFill>
                  <a:srgbClr val="000000"/>
                </a:solidFill>
              </a:rPr>
              <a:t> students to access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400">
                <a:solidFill>
                  <a:srgbClr val="000000"/>
                </a:solidFill>
              </a:rPr>
              <a:t>artisan training</a:t>
            </a:r>
          </a:p>
        </p:txBody>
      </p:sp>
      <p:sp>
        <p:nvSpPr>
          <p:cNvPr id="3083" name="AutoShape 14"/>
          <p:cNvSpPr>
            <a:spLocks noChangeArrowheads="1"/>
          </p:cNvSpPr>
          <p:nvPr/>
        </p:nvSpPr>
        <p:spPr bwMode="auto">
          <a:xfrm>
            <a:off x="6877050" y="4868863"/>
            <a:ext cx="2087563" cy="10795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400">
                <a:solidFill>
                  <a:srgbClr val="000000"/>
                </a:solidFill>
              </a:rPr>
              <a:t>Scale up of open distance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400">
                <a:solidFill>
                  <a:srgbClr val="000000"/>
                </a:solidFill>
              </a:rPr>
              <a:t> learning and e-learning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400">
                <a:solidFill>
                  <a:srgbClr val="000000"/>
                </a:solidFill>
              </a:rPr>
              <a:t>and application of ICT</a:t>
            </a:r>
          </a:p>
        </p:txBody>
      </p:sp>
    </p:spTree>
    <p:extLst>
      <p:ext uri="{BB962C8B-B14F-4D97-AF65-F5344CB8AC3E}">
        <p14:creationId xmlns:p14="http://schemas.microsoft.com/office/powerpoint/2010/main" val="16284582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4"/>
          <p:cNvSpPr>
            <a:spLocks noChangeArrowheads="1"/>
          </p:cNvSpPr>
          <p:nvPr/>
        </p:nvSpPr>
        <p:spPr bwMode="auto">
          <a:xfrm>
            <a:off x="0" y="4941888"/>
            <a:ext cx="1800225" cy="10795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400">
                <a:solidFill>
                  <a:srgbClr val="000000"/>
                </a:solidFill>
              </a:rPr>
              <a:t>Design and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400">
                <a:solidFill>
                  <a:srgbClr val="000000"/>
                </a:solidFill>
              </a:rPr>
              <a:t> Implementation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400">
                <a:solidFill>
                  <a:srgbClr val="000000"/>
                </a:solidFill>
              </a:rPr>
              <a:t>of Student Loan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400">
                <a:solidFill>
                  <a:srgbClr val="000000"/>
                </a:solidFill>
              </a:rPr>
              <a:t> Finance System</a:t>
            </a:r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395288" y="908050"/>
            <a:ext cx="8280400" cy="12969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000000"/>
                </a:solidFill>
              </a:rPr>
              <a:t>Component 2: Technical assistance for performance agreement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000000"/>
                </a:solidFill>
              </a:rPr>
              <a:t>and system strengthening</a:t>
            </a:r>
            <a:r>
              <a:rPr lang="en-GB" altLang="en-US" b="1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4100" name="AutoShape 6"/>
          <p:cNvSpPr>
            <a:spLocks noChangeArrowheads="1"/>
          </p:cNvSpPr>
          <p:nvPr/>
        </p:nvSpPr>
        <p:spPr bwMode="auto">
          <a:xfrm>
            <a:off x="395288" y="2492375"/>
            <a:ext cx="2881312" cy="187325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400">
                <a:solidFill>
                  <a:srgbClr val="000000"/>
                </a:solidFill>
              </a:rPr>
              <a:t>capacity building for the NCHE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400">
                <a:solidFill>
                  <a:srgbClr val="000000"/>
                </a:solidFill>
              </a:rPr>
              <a:t>and institutions in the areas of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altLang="en-US" sz="1400">
                <a:solidFill>
                  <a:srgbClr val="000000"/>
                </a:solidFill>
              </a:rPr>
              <a:t>fiduciary management,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altLang="en-US" sz="1400">
                <a:solidFill>
                  <a:srgbClr val="000000"/>
                </a:solidFill>
              </a:rPr>
              <a:t>MIS,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altLang="en-US" sz="1400">
                <a:solidFill>
                  <a:srgbClr val="000000"/>
                </a:solidFill>
              </a:rPr>
              <a:t>program coordination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altLang="en-US" sz="1400">
                <a:solidFill>
                  <a:srgbClr val="000000"/>
                </a:solidFill>
              </a:rPr>
              <a:t>sector planning;</a:t>
            </a:r>
          </a:p>
        </p:txBody>
      </p:sp>
      <p:sp>
        <p:nvSpPr>
          <p:cNvPr id="4101" name="AutoShape 7"/>
          <p:cNvSpPr>
            <a:spLocks noChangeArrowheads="1"/>
          </p:cNvSpPr>
          <p:nvPr/>
        </p:nvSpPr>
        <p:spPr bwMode="auto">
          <a:xfrm>
            <a:off x="4284663" y="2492375"/>
            <a:ext cx="2735262" cy="165735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400">
                <a:solidFill>
                  <a:srgbClr val="000000"/>
                </a:solidFill>
              </a:rPr>
              <a:t>development of a comprehensive,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400">
                <a:solidFill>
                  <a:srgbClr val="000000"/>
                </a:solidFill>
              </a:rPr>
              <a:t>reliable and timely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400">
                <a:solidFill>
                  <a:srgbClr val="000000"/>
                </a:solidFill>
              </a:rPr>
              <a:t>Higher Education Management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400">
                <a:solidFill>
                  <a:srgbClr val="000000"/>
                </a:solidFill>
              </a:rPr>
              <a:t>Information System</a:t>
            </a:r>
          </a:p>
        </p:txBody>
      </p:sp>
      <p:sp>
        <p:nvSpPr>
          <p:cNvPr id="4102" name="AutoShape 8"/>
          <p:cNvSpPr>
            <a:spLocks noChangeArrowheads="1"/>
          </p:cNvSpPr>
          <p:nvPr/>
        </p:nvSpPr>
        <p:spPr bwMode="auto">
          <a:xfrm>
            <a:off x="5795963" y="4797425"/>
            <a:ext cx="2952750" cy="1295400"/>
          </a:xfrm>
          <a:prstGeom prst="flowChartAlternateProcess">
            <a:avLst/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>
                <a:solidFill>
                  <a:srgbClr val="000000"/>
                </a:solidFill>
              </a:rPr>
              <a:t>monitoring and evaluation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>
                <a:solidFill>
                  <a:srgbClr val="000000"/>
                </a:solidFill>
              </a:rPr>
              <a:t>activities including third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>
                <a:solidFill>
                  <a:srgbClr val="000000"/>
                </a:solidFill>
              </a:rPr>
              <a:t>party validation studies;</a:t>
            </a:r>
          </a:p>
        </p:txBody>
      </p:sp>
      <p:sp>
        <p:nvSpPr>
          <p:cNvPr id="4103" name="AutoShape 9"/>
          <p:cNvSpPr>
            <a:spLocks noChangeArrowheads="1"/>
          </p:cNvSpPr>
          <p:nvPr/>
        </p:nvSpPr>
        <p:spPr bwMode="auto">
          <a:xfrm>
            <a:off x="2339975" y="4797425"/>
            <a:ext cx="2952750" cy="12954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400">
                <a:solidFill>
                  <a:srgbClr val="000000"/>
                </a:solidFill>
              </a:rPr>
              <a:t>design and implementation of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400">
                <a:solidFill>
                  <a:srgbClr val="000000"/>
                </a:solidFill>
              </a:rPr>
              <a:t>selected polices directly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400">
                <a:solidFill>
                  <a:srgbClr val="000000"/>
                </a:solidFill>
              </a:rPr>
              <a:t>linked to the first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400">
                <a:solidFill>
                  <a:srgbClr val="000000"/>
                </a:solidFill>
              </a:rPr>
              <a:t>component including resource</a:t>
            </a:r>
            <a:r>
              <a:rPr lang="en-GB" altLang="en-US">
                <a:solidFill>
                  <a:srgbClr val="000000"/>
                </a:solidFill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2318140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4"/>
          <p:cNvSpPr>
            <a:spLocks noChangeArrowheads="1"/>
          </p:cNvSpPr>
          <p:nvPr/>
        </p:nvSpPr>
        <p:spPr bwMode="auto">
          <a:xfrm>
            <a:off x="539750" y="1484313"/>
            <a:ext cx="2736850" cy="12954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000000"/>
                </a:solidFill>
              </a:rPr>
              <a:t>Agriculture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000000"/>
                </a:solidFill>
              </a:rPr>
              <a:t>(LUANAR)</a:t>
            </a:r>
          </a:p>
        </p:txBody>
      </p:sp>
      <p:sp>
        <p:nvSpPr>
          <p:cNvPr id="5123" name="AutoShape 5"/>
          <p:cNvSpPr>
            <a:spLocks noChangeArrowheads="1"/>
          </p:cNvSpPr>
          <p:nvPr/>
        </p:nvSpPr>
        <p:spPr bwMode="auto">
          <a:xfrm>
            <a:off x="4787900" y="1484313"/>
            <a:ext cx="3097213" cy="1439862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000000"/>
                </a:solidFill>
              </a:rPr>
              <a:t>Engineering/ Construction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000000"/>
                </a:solidFill>
              </a:rPr>
              <a:t>(Poly)</a:t>
            </a:r>
          </a:p>
        </p:txBody>
      </p:sp>
      <p:sp>
        <p:nvSpPr>
          <p:cNvPr id="5124" name="AutoShape 6"/>
          <p:cNvSpPr>
            <a:spLocks noChangeArrowheads="1"/>
          </p:cNvSpPr>
          <p:nvPr/>
        </p:nvSpPr>
        <p:spPr bwMode="auto">
          <a:xfrm>
            <a:off x="611188" y="3213100"/>
            <a:ext cx="2232025" cy="12954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000000"/>
                </a:solidFill>
              </a:rPr>
              <a:t>Mining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000000"/>
                </a:solidFill>
              </a:rPr>
              <a:t>(Poly)</a:t>
            </a:r>
          </a:p>
        </p:txBody>
      </p:sp>
      <p:sp>
        <p:nvSpPr>
          <p:cNvPr id="5125" name="AutoShape 7"/>
          <p:cNvSpPr>
            <a:spLocks noChangeArrowheads="1"/>
          </p:cNvSpPr>
          <p:nvPr/>
        </p:nvSpPr>
        <p:spPr bwMode="auto">
          <a:xfrm>
            <a:off x="4572000" y="3141663"/>
            <a:ext cx="3671888" cy="15113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000000"/>
                </a:solidFill>
              </a:rPr>
              <a:t>Secondary Education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000000"/>
                </a:solidFill>
              </a:rPr>
              <a:t> Science and Mathematics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000000"/>
                </a:solidFill>
              </a:rPr>
              <a:t>(Chancellors and Mzuzu)</a:t>
            </a:r>
          </a:p>
        </p:txBody>
      </p:sp>
      <p:sp>
        <p:nvSpPr>
          <p:cNvPr id="5126" name="AutoShape 8"/>
          <p:cNvSpPr>
            <a:spLocks noChangeArrowheads="1"/>
          </p:cNvSpPr>
          <p:nvPr/>
        </p:nvSpPr>
        <p:spPr bwMode="auto">
          <a:xfrm>
            <a:off x="2627313" y="4941888"/>
            <a:ext cx="2449512" cy="1223962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000000"/>
                </a:solidFill>
              </a:rPr>
              <a:t>Tourism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000000"/>
                </a:solidFill>
              </a:rPr>
              <a:t>(Mzuzu)</a:t>
            </a:r>
          </a:p>
        </p:txBody>
      </p:sp>
      <p:sp>
        <p:nvSpPr>
          <p:cNvPr id="5127" name="Rectangle 9"/>
          <p:cNvSpPr>
            <a:spLocks noChangeArrowheads="1"/>
          </p:cNvSpPr>
          <p:nvPr/>
        </p:nvSpPr>
        <p:spPr bwMode="auto">
          <a:xfrm>
            <a:off x="611188" y="476250"/>
            <a:ext cx="7489825" cy="6492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000000"/>
                </a:solidFill>
              </a:rPr>
              <a:t>Priority Growth Sectors </a:t>
            </a:r>
          </a:p>
        </p:txBody>
      </p:sp>
    </p:spTree>
    <p:extLst>
      <p:ext uri="{BB962C8B-B14F-4D97-AF65-F5344CB8AC3E}">
        <p14:creationId xmlns:p14="http://schemas.microsoft.com/office/powerpoint/2010/main" val="11752077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SMP Higher and Further Education Forum</a:t>
            </a:r>
          </a:p>
          <a:p>
            <a:pPr marL="0" indent="0">
              <a:buNone/>
            </a:pPr>
            <a:r>
              <a:rPr lang="en-GB" b="1" dirty="0" smtClean="0"/>
              <a:t>2</a:t>
            </a:r>
            <a:r>
              <a:rPr lang="en-GB" b="1" baseline="30000" dirty="0" smtClean="0"/>
              <a:t>nd</a:t>
            </a:r>
            <a:r>
              <a:rPr lang="en-GB" b="1" dirty="0" smtClean="0"/>
              <a:t> December 2014</a:t>
            </a:r>
            <a:endParaRPr lang="en-GB" sz="3600" b="1" i="1" dirty="0" smtClean="0"/>
          </a:p>
          <a:p>
            <a:pPr marL="0" indent="0">
              <a:buNone/>
            </a:pPr>
            <a:r>
              <a:rPr lang="en-GB" sz="3600" b="1" i="1" dirty="0" smtClean="0"/>
              <a:t>“Higher Education, development and Malawi- a new approach?”</a:t>
            </a:r>
            <a:endParaRPr lang="en-GB" sz="36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029200"/>
            <a:ext cx="2273905" cy="143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75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14400" y="2971800"/>
            <a:ext cx="7408333" cy="3450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b="1" dirty="0" smtClean="0"/>
              <a:t>Kindly fill in your evaluation forms and return to an SMP staff member- many thanks!</a:t>
            </a:r>
            <a:endParaRPr lang="en-GB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029200"/>
            <a:ext cx="2273905" cy="143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92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Colin </a:t>
            </a:r>
            <a:r>
              <a:rPr lang="en-GB" b="1" dirty="0" err="1" smtClean="0"/>
              <a:t>McGinty</a:t>
            </a:r>
            <a:endParaRPr lang="en-GB" b="1" dirty="0" smtClean="0"/>
          </a:p>
          <a:p>
            <a:pPr marL="0" indent="0">
              <a:buNone/>
            </a:pPr>
            <a:r>
              <a:rPr lang="en-GB" dirty="0" smtClean="0"/>
              <a:t>Programme </a:t>
            </a:r>
            <a:r>
              <a:rPr lang="en-GB" dirty="0"/>
              <a:t>Manager for DFID’s Higher Education Partnership Programme 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>
                <a:hlinkClick r:id="rId2"/>
              </a:rPr>
              <a:t>C-McGinty@dfid.gov.uk</a:t>
            </a:r>
            <a:r>
              <a:rPr lang="en-GB" dirty="0" smtClean="0"/>
              <a:t> 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 descr="http://lcedn.com/wp-content/uploads/2013/10/UK_Government_logos_2012_-_DFI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724400"/>
            <a:ext cx="2733675" cy="187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75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16832"/>
            <a:ext cx="7772400" cy="2448272"/>
          </a:xfrm>
          <a:ln w="53975">
            <a:solidFill>
              <a:srgbClr val="45A5BF"/>
            </a:solidFill>
          </a:ln>
        </p:spPr>
        <p:txBody>
          <a:bodyPr>
            <a:normAutofit/>
          </a:bodyPr>
          <a:lstStyle/>
          <a:p>
            <a:r>
              <a:rPr lang="en-GB" sz="5400" b="1" dirty="0" smtClean="0"/>
              <a:t>Higher education and development</a:t>
            </a:r>
            <a:endParaRPr lang="en-GB" sz="5400" b="1" dirty="0"/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179389" y="58739"/>
            <a:ext cx="8964612" cy="865187"/>
            <a:chOff x="113" y="37"/>
            <a:chExt cx="5647" cy="545"/>
          </a:xfrm>
        </p:grpSpPr>
        <p:sp>
          <p:nvSpPr>
            <p:cNvPr id="5" name="Rectangle 8"/>
            <p:cNvSpPr>
              <a:spLocks noChangeArrowheads="1"/>
            </p:cNvSpPr>
            <p:nvPr/>
          </p:nvSpPr>
          <p:spPr bwMode="auto">
            <a:xfrm>
              <a:off x="4172" y="83"/>
              <a:ext cx="1588" cy="4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113" y="83"/>
              <a:ext cx="1588" cy="4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prstClr val="black"/>
                </a:solidFill>
              </a:endParaRPr>
            </a:p>
          </p:txBody>
        </p:sp>
        <p:pic>
          <p:nvPicPr>
            <p:cNvPr id="7" name="Picture 9" descr="DFID_280_SML_A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94"/>
              <a:ext cx="590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" descr="UK-AID-Standard-RG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2" y="37"/>
              <a:ext cx="497" cy="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6782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 bit about me…</a:t>
            </a:r>
            <a:endParaRPr lang="en-GB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060581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956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And where I sit…</a:t>
            </a:r>
            <a:endParaRPr lang="en-GB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781894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5105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/>
              <a:t>Higher Education Taskforce</a:t>
            </a:r>
            <a:endParaRPr lang="en-GB" sz="4000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29963798"/>
              </p:ext>
            </p:extLst>
          </p:nvPr>
        </p:nvGraphicFramePr>
        <p:xfrm>
          <a:off x="611560" y="1124745"/>
          <a:ext cx="799288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179389" y="58739"/>
            <a:ext cx="8964612" cy="865187"/>
            <a:chOff x="113" y="37"/>
            <a:chExt cx="5647" cy="545"/>
          </a:xfrm>
        </p:grpSpPr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13" y="83"/>
              <a:ext cx="680" cy="4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5182" y="83"/>
              <a:ext cx="578" cy="4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prstClr val="black"/>
                </a:solidFill>
              </a:endParaRPr>
            </a:p>
          </p:txBody>
        </p:sp>
        <p:pic>
          <p:nvPicPr>
            <p:cNvPr id="9" name="Picture 9" descr="DFID_280_SML_AW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94"/>
              <a:ext cx="590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" descr="UK-AID-Standard-RGB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2" y="37"/>
              <a:ext cx="497" cy="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9876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49226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Findings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r>
              <a:rPr lang="en-GB" dirty="0" smtClean="0"/>
              <a:t>Role of HE in development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Growing trends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Right time for DFID</a:t>
            </a:r>
            <a:endParaRPr lang="en-GB" dirty="0"/>
          </a:p>
        </p:txBody>
      </p:sp>
      <p:grpSp>
        <p:nvGrpSpPr>
          <p:cNvPr id="11" name="Group 12"/>
          <p:cNvGrpSpPr>
            <a:grpSpLocks/>
          </p:cNvGrpSpPr>
          <p:nvPr/>
        </p:nvGrpSpPr>
        <p:grpSpPr bwMode="auto">
          <a:xfrm>
            <a:off x="179389" y="58739"/>
            <a:ext cx="8964612" cy="865187"/>
            <a:chOff x="113" y="37"/>
            <a:chExt cx="5647" cy="545"/>
          </a:xfrm>
        </p:grpSpPr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113" y="83"/>
              <a:ext cx="680" cy="4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5182" y="83"/>
              <a:ext cx="578" cy="4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prstClr val="black"/>
                </a:solidFill>
              </a:endParaRPr>
            </a:p>
          </p:txBody>
        </p:sp>
        <p:pic>
          <p:nvPicPr>
            <p:cNvPr id="14" name="Picture 9" descr="DFID_280_SML_AW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94"/>
              <a:ext cx="590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0" descr="UK-AID-Standard-RG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2" y="37"/>
              <a:ext cx="497" cy="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1695439019"/>
              </p:ext>
            </p:extLst>
          </p:nvPr>
        </p:nvGraphicFramePr>
        <p:xfrm>
          <a:off x="899592" y="1484784"/>
          <a:ext cx="7224464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3163223654"/>
              </p:ext>
            </p:extLst>
          </p:nvPr>
        </p:nvGraphicFramePr>
        <p:xfrm>
          <a:off x="899592" y="3356992"/>
          <a:ext cx="7224464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1883566383"/>
              </p:ext>
            </p:extLst>
          </p:nvPr>
        </p:nvGraphicFramePr>
        <p:xfrm>
          <a:off x="899592" y="5157192"/>
          <a:ext cx="7224464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294960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/>
              <a:t>A vision of success for DFID</a:t>
            </a:r>
            <a:endParaRPr lang="en-GB" sz="4000" b="1" dirty="0"/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179389" y="58739"/>
            <a:ext cx="8964612" cy="865187"/>
            <a:chOff x="113" y="37"/>
            <a:chExt cx="5647" cy="545"/>
          </a:xfrm>
        </p:grpSpPr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113" y="83"/>
              <a:ext cx="680" cy="4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5182" y="83"/>
              <a:ext cx="578" cy="4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prstClr val="black"/>
                </a:solidFill>
              </a:endParaRPr>
            </a:p>
          </p:txBody>
        </p:sp>
        <p:pic>
          <p:nvPicPr>
            <p:cNvPr id="7" name="Picture 9" descr="DFID_280_SML_A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94"/>
              <a:ext cx="590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" descr="UK-AID-Standard-RG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2" y="37"/>
              <a:ext cx="497" cy="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9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7163944"/>
              </p:ext>
            </p:extLst>
          </p:nvPr>
        </p:nvGraphicFramePr>
        <p:xfrm>
          <a:off x="323850" y="1628800"/>
          <a:ext cx="8640639" cy="42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32403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581</TotalTime>
  <Words>909</Words>
  <Application>Microsoft Office PowerPoint</Application>
  <PresentationFormat>On-screen Show (4:3)</PresentationFormat>
  <Paragraphs>238</Paragraphs>
  <Slides>25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Waveform</vt:lpstr>
      <vt:lpstr>Default Design</vt:lpstr>
      <vt:lpstr>1_Waveform</vt:lpstr>
      <vt:lpstr>Office Theme</vt:lpstr>
      <vt:lpstr>2_Waveform</vt:lpstr>
      <vt:lpstr>PowerPoint Presentation</vt:lpstr>
      <vt:lpstr>PowerPoint Presentation</vt:lpstr>
      <vt:lpstr>PowerPoint Presentation</vt:lpstr>
      <vt:lpstr>Higher education and development</vt:lpstr>
      <vt:lpstr>A bit about me…</vt:lpstr>
      <vt:lpstr>And where I sit…</vt:lpstr>
      <vt:lpstr>Higher Education Taskforce</vt:lpstr>
      <vt:lpstr>Findings</vt:lpstr>
      <vt:lpstr>A vision of success for DFID</vt:lpstr>
      <vt:lpstr>How will we achieve this?</vt:lpstr>
      <vt:lpstr>Market Innovations</vt:lpstr>
      <vt:lpstr>Partnerships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Charlie</dc:creator>
  <cp:lastModifiedBy>Charlie</cp:lastModifiedBy>
  <cp:revision>13</cp:revision>
  <dcterms:created xsi:type="dcterms:W3CDTF">2006-08-16T00:00:00Z</dcterms:created>
  <dcterms:modified xsi:type="dcterms:W3CDTF">2014-12-01T15:53:27Z</dcterms:modified>
</cp:coreProperties>
</file>