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745" r:id="rId3"/>
    <p:sldMasterId id="2147483757" r:id="rId4"/>
  </p:sldMasterIdLst>
  <p:notesMasterIdLst>
    <p:notesMasterId r:id="rId31"/>
  </p:notesMasterIdLst>
  <p:handoutMasterIdLst>
    <p:handoutMasterId r:id="rId32"/>
  </p:handoutMasterIdLst>
  <p:sldIdLst>
    <p:sldId id="332" r:id="rId5"/>
    <p:sldId id="360" r:id="rId6"/>
    <p:sldId id="298" r:id="rId7"/>
    <p:sldId id="357" r:id="rId8"/>
    <p:sldId id="358" r:id="rId9"/>
    <p:sldId id="368" r:id="rId10"/>
    <p:sldId id="362" r:id="rId11"/>
    <p:sldId id="363" r:id="rId12"/>
    <p:sldId id="373" r:id="rId13"/>
    <p:sldId id="359" r:id="rId14"/>
    <p:sldId id="371" r:id="rId15"/>
    <p:sldId id="372" r:id="rId16"/>
    <p:sldId id="333" r:id="rId17"/>
    <p:sldId id="327" r:id="rId18"/>
    <p:sldId id="374" r:id="rId19"/>
    <p:sldId id="375" r:id="rId20"/>
    <p:sldId id="376" r:id="rId21"/>
    <p:sldId id="377" r:id="rId22"/>
    <p:sldId id="383" r:id="rId23"/>
    <p:sldId id="378" r:id="rId24"/>
    <p:sldId id="379" r:id="rId25"/>
    <p:sldId id="380" r:id="rId26"/>
    <p:sldId id="381" r:id="rId27"/>
    <p:sldId id="382" r:id="rId28"/>
    <p:sldId id="366" r:id="rId29"/>
    <p:sldId id="326" r:id="rId30"/>
  </p:sldIdLst>
  <p:sldSz cx="17556163" cy="9875838"/>
  <p:notesSz cx="7010400" cy="9296400"/>
  <p:defaultTextStyle>
    <a:defPPr>
      <a:defRPr lang="en-US"/>
    </a:defPPr>
    <a:lvl1pPr marL="0" algn="l" defTabSz="1316631" rtl="0" eaLnBrk="1" latinLnBrk="0" hangingPunct="1">
      <a:defRPr sz="2592" kern="1200">
        <a:solidFill>
          <a:schemeClr val="tx1"/>
        </a:solidFill>
        <a:latin typeface="+mn-lt"/>
        <a:ea typeface="+mn-ea"/>
        <a:cs typeface="+mn-cs"/>
      </a:defRPr>
    </a:lvl1pPr>
    <a:lvl2pPr marL="658315" algn="l" defTabSz="1316631" rtl="0" eaLnBrk="1" latinLnBrk="0" hangingPunct="1">
      <a:defRPr sz="2592" kern="1200">
        <a:solidFill>
          <a:schemeClr val="tx1"/>
        </a:solidFill>
        <a:latin typeface="+mn-lt"/>
        <a:ea typeface="+mn-ea"/>
        <a:cs typeface="+mn-cs"/>
      </a:defRPr>
    </a:lvl2pPr>
    <a:lvl3pPr marL="1316631" algn="l" defTabSz="1316631" rtl="0" eaLnBrk="1" latinLnBrk="0" hangingPunct="1">
      <a:defRPr sz="2592" kern="1200">
        <a:solidFill>
          <a:schemeClr val="tx1"/>
        </a:solidFill>
        <a:latin typeface="+mn-lt"/>
        <a:ea typeface="+mn-ea"/>
        <a:cs typeface="+mn-cs"/>
      </a:defRPr>
    </a:lvl3pPr>
    <a:lvl4pPr marL="1974946" algn="l" defTabSz="1316631" rtl="0" eaLnBrk="1" latinLnBrk="0" hangingPunct="1">
      <a:defRPr sz="2592" kern="1200">
        <a:solidFill>
          <a:schemeClr val="tx1"/>
        </a:solidFill>
        <a:latin typeface="+mn-lt"/>
        <a:ea typeface="+mn-ea"/>
        <a:cs typeface="+mn-cs"/>
      </a:defRPr>
    </a:lvl4pPr>
    <a:lvl5pPr marL="2633262" algn="l" defTabSz="1316631" rtl="0" eaLnBrk="1" latinLnBrk="0" hangingPunct="1">
      <a:defRPr sz="2592" kern="1200">
        <a:solidFill>
          <a:schemeClr val="tx1"/>
        </a:solidFill>
        <a:latin typeface="+mn-lt"/>
        <a:ea typeface="+mn-ea"/>
        <a:cs typeface="+mn-cs"/>
      </a:defRPr>
    </a:lvl5pPr>
    <a:lvl6pPr marL="3291577" algn="l" defTabSz="1316631" rtl="0" eaLnBrk="1" latinLnBrk="0" hangingPunct="1">
      <a:defRPr sz="2592" kern="1200">
        <a:solidFill>
          <a:schemeClr val="tx1"/>
        </a:solidFill>
        <a:latin typeface="+mn-lt"/>
        <a:ea typeface="+mn-ea"/>
        <a:cs typeface="+mn-cs"/>
      </a:defRPr>
    </a:lvl6pPr>
    <a:lvl7pPr marL="3949892" algn="l" defTabSz="1316631" rtl="0" eaLnBrk="1" latinLnBrk="0" hangingPunct="1">
      <a:defRPr sz="2592" kern="1200">
        <a:solidFill>
          <a:schemeClr val="tx1"/>
        </a:solidFill>
        <a:latin typeface="+mn-lt"/>
        <a:ea typeface="+mn-ea"/>
        <a:cs typeface="+mn-cs"/>
      </a:defRPr>
    </a:lvl7pPr>
    <a:lvl8pPr marL="4608208" algn="l" defTabSz="1316631" rtl="0" eaLnBrk="1" latinLnBrk="0" hangingPunct="1">
      <a:defRPr sz="2592" kern="1200">
        <a:solidFill>
          <a:schemeClr val="tx1"/>
        </a:solidFill>
        <a:latin typeface="+mn-lt"/>
        <a:ea typeface="+mn-ea"/>
        <a:cs typeface="+mn-cs"/>
      </a:defRPr>
    </a:lvl8pPr>
    <a:lvl9pPr marL="5266522" algn="l" defTabSz="1316631" rtl="0" eaLnBrk="1" latinLnBrk="0" hangingPunct="1">
      <a:defRPr sz="259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1" userDrawn="1">
          <p15:clr>
            <a:srgbClr val="A4A3A4"/>
          </p15:clr>
        </p15:guide>
        <p15:guide id="2" pos="691" userDrawn="1">
          <p15:clr>
            <a:srgbClr val="A4A3A4"/>
          </p15:clr>
        </p15:guide>
        <p15:guide id="3" pos="5554" userDrawn="1">
          <p15:clr>
            <a:srgbClr val="A4A3A4"/>
          </p15:clr>
        </p15:guide>
        <p15:guide id="4" orient="horz" pos="3303" userDrawn="1">
          <p15:clr>
            <a:srgbClr val="A4A3A4"/>
          </p15:clr>
        </p15:guide>
        <p15:guide id="5" orient="horz" pos="3567" userDrawn="1">
          <p15:clr>
            <a:srgbClr val="A4A3A4"/>
          </p15:clr>
        </p15:guide>
        <p15:guide id="6" orient="horz" pos="4239" userDrawn="1">
          <p15:clr>
            <a:srgbClr val="A4A3A4"/>
          </p15:clr>
        </p15:guide>
        <p15:guide id="7" orient="horz" pos="5439" userDrawn="1">
          <p15:clr>
            <a:srgbClr val="A4A3A4"/>
          </p15:clr>
        </p15:guide>
        <p15:guide id="8" pos="1011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467" autoAdjust="0"/>
  </p:normalViewPr>
  <p:slideViewPr>
    <p:cSldViewPr snapToGrid="0" showGuides="1">
      <p:cViewPr varScale="1">
        <p:scale>
          <a:sx n="47" d="100"/>
          <a:sy n="47" d="100"/>
        </p:scale>
        <p:origin x="828" y="72"/>
      </p:cViewPr>
      <p:guideLst>
        <p:guide orient="horz" pos="2271"/>
        <p:guide pos="691"/>
        <p:guide pos="5554"/>
        <p:guide orient="horz" pos="3303"/>
        <p:guide orient="horz" pos="3567"/>
        <p:guide orient="horz" pos="4239"/>
        <p:guide orient="horz" pos="5439"/>
        <p:guide pos="10114"/>
      </p:guideLst>
    </p:cSldViewPr>
  </p:slideViewPr>
  <p:notesTextViewPr>
    <p:cViewPr>
      <p:scale>
        <a:sx n="1" d="1"/>
        <a:sy n="1" d="1"/>
      </p:scale>
      <p:origin x="0" y="0"/>
    </p:cViewPr>
  </p:notesTextViewPr>
  <p:sorterViewPr>
    <p:cViewPr>
      <p:scale>
        <a:sx n="25" d="100"/>
        <a:sy n="25" d="100"/>
      </p:scale>
      <p:origin x="0" y="0"/>
    </p:cViewPr>
  </p:sorterViewPr>
  <p:notesViewPr>
    <p:cSldViewPr snapToGrid="0" showGuides="1">
      <p:cViewPr varScale="1">
        <p:scale>
          <a:sx n="65" d="100"/>
          <a:sy n="65" d="100"/>
        </p:scale>
        <p:origin x="2299"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LUANAR-IRISH%20AID\Downloads\MERGED%20ECM%20%20DATA%2011092020K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800" b="0">
                <a:latin typeface="Arial" panose="020B0604020202020204" pitchFamily="34" charset="0"/>
                <a:cs typeface="Arial" panose="020B0604020202020204" pitchFamily="34" charset="0"/>
              </a:defRPr>
            </a:pPr>
            <a:r>
              <a:rPr lang="en-US" sz="2800" b="0">
                <a:latin typeface="Arial" panose="020B0604020202020204" pitchFamily="34" charset="0"/>
                <a:cs typeface="Arial" panose="020B0604020202020204" pitchFamily="34" charset="0"/>
              </a:rPr>
              <a:t>2019</a:t>
            </a:r>
            <a:r>
              <a:rPr lang="en-US" sz="2800" b="0" baseline="0">
                <a:latin typeface="Arial" panose="020B0604020202020204" pitchFamily="34" charset="0"/>
                <a:cs typeface="Arial" panose="020B0604020202020204" pitchFamily="34" charset="0"/>
              </a:rPr>
              <a:t> vs 2020 Teen Pregnancy Cases</a:t>
            </a:r>
            <a:endParaRPr lang="en-US" sz="2800" b="0">
              <a:latin typeface="Arial" panose="020B0604020202020204" pitchFamily="34" charset="0"/>
              <a:cs typeface="Arial" panose="020B0604020202020204" pitchFamily="34" charset="0"/>
            </a:endParaRPr>
          </a:p>
        </c:rich>
      </c:tx>
      <c:overlay val="0"/>
    </c:title>
    <c:autoTitleDeleted val="0"/>
    <c:plotArea>
      <c:layout>
        <c:manualLayout>
          <c:layoutTarget val="inner"/>
          <c:xMode val="edge"/>
          <c:yMode val="edge"/>
          <c:x val="0.19182174103237096"/>
          <c:y val="0.1961486585010207"/>
          <c:w val="0.54455336832895884"/>
          <c:h val="0.61407516768737236"/>
        </c:manualLayout>
      </c:layout>
      <c:barChart>
        <c:barDir val="col"/>
        <c:grouping val="clustered"/>
        <c:varyColors val="0"/>
        <c:ser>
          <c:idx val="0"/>
          <c:order val="0"/>
          <c:tx>
            <c:strRef>
              <c:f>Graph!$D$4</c:f>
              <c:strCache>
                <c:ptCount val="1"/>
                <c:pt idx="0">
                  <c:v>2019 Teen Pregnancies</c:v>
                </c:pt>
              </c:strCache>
            </c:strRef>
          </c:tx>
          <c:invertIfNegative val="0"/>
          <c:cat>
            <c:strRef>
              <c:f>Graph!$E$3:$O$3</c:f>
              <c:strCache>
                <c:ptCount val="11"/>
                <c:pt idx="0">
                  <c:v>Machinga</c:v>
                </c:pt>
                <c:pt idx="1">
                  <c:v>phalombe</c:v>
                </c:pt>
                <c:pt idx="2">
                  <c:v>Blantyre</c:v>
                </c:pt>
                <c:pt idx="3">
                  <c:v>Chikwawa</c:v>
                </c:pt>
                <c:pt idx="4">
                  <c:v>Balaka</c:v>
                </c:pt>
                <c:pt idx="5">
                  <c:v>Dedza</c:v>
                </c:pt>
                <c:pt idx="6">
                  <c:v>Mwanza</c:v>
                </c:pt>
                <c:pt idx="7">
                  <c:v>Neno</c:v>
                </c:pt>
                <c:pt idx="8">
                  <c:v>Nkhotakota</c:v>
                </c:pt>
                <c:pt idx="9">
                  <c:v>chitipa</c:v>
                </c:pt>
                <c:pt idx="10">
                  <c:v>Karonga</c:v>
                </c:pt>
              </c:strCache>
            </c:strRef>
          </c:cat>
          <c:val>
            <c:numRef>
              <c:f>Graph!$E$4:$O$4</c:f>
              <c:numCache>
                <c:formatCode>General</c:formatCode>
                <c:ptCount val="11"/>
                <c:pt idx="0">
                  <c:v>169</c:v>
                </c:pt>
                <c:pt idx="1">
                  <c:v>203</c:v>
                </c:pt>
                <c:pt idx="2">
                  <c:v>2360</c:v>
                </c:pt>
                <c:pt idx="3">
                  <c:v>148</c:v>
                </c:pt>
                <c:pt idx="4">
                  <c:v>106</c:v>
                </c:pt>
                <c:pt idx="5">
                  <c:v>836</c:v>
                </c:pt>
                <c:pt idx="6">
                  <c:v>204</c:v>
                </c:pt>
                <c:pt idx="7">
                  <c:v>36</c:v>
                </c:pt>
                <c:pt idx="8">
                  <c:v>1704</c:v>
                </c:pt>
                <c:pt idx="9">
                  <c:v>12</c:v>
                </c:pt>
                <c:pt idx="10">
                  <c:v>4</c:v>
                </c:pt>
              </c:numCache>
            </c:numRef>
          </c:val>
          <c:extLst>
            <c:ext xmlns:c16="http://schemas.microsoft.com/office/drawing/2014/chart" uri="{C3380CC4-5D6E-409C-BE32-E72D297353CC}">
              <c16:uniqueId val="{00000000-76F5-4F45-A1B5-563C0D0E635F}"/>
            </c:ext>
          </c:extLst>
        </c:ser>
        <c:ser>
          <c:idx val="1"/>
          <c:order val="1"/>
          <c:tx>
            <c:strRef>
              <c:f>Graph!$D$5</c:f>
              <c:strCache>
                <c:ptCount val="1"/>
                <c:pt idx="0">
                  <c:v>2020 Teen Pregnancies</c:v>
                </c:pt>
              </c:strCache>
            </c:strRef>
          </c:tx>
          <c:invertIfNegative val="0"/>
          <c:cat>
            <c:strRef>
              <c:f>Graph!$E$3:$O$3</c:f>
              <c:strCache>
                <c:ptCount val="11"/>
                <c:pt idx="0">
                  <c:v>Machinga</c:v>
                </c:pt>
                <c:pt idx="1">
                  <c:v>phalombe</c:v>
                </c:pt>
                <c:pt idx="2">
                  <c:v>Blantyre</c:v>
                </c:pt>
                <c:pt idx="3">
                  <c:v>Chikwawa</c:v>
                </c:pt>
                <c:pt idx="4">
                  <c:v>Balaka</c:v>
                </c:pt>
                <c:pt idx="5">
                  <c:v>Dedza</c:v>
                </c:pt>
                <c:pt idx="6">
                  <c:v>Mwanza</c:v>
                </c:pt>
                <c:pt idx="7">
                  <c:v>Neno</c:v>
                </c:pt>
                <c:pt idx="8">
                  <c:v>Nkhotakota</c:v>
                </c:pt>
                <c:pt idx="9">
                  <c:v>chitipa</c:v>
                </c:pt>
                <c:pt idx="10">
                  <c:v>Karonga</c:v>
                </c:pt>
              </c:strCache>
            </c:strRef>
          </c:cat>
          <c:val>
            <c:numRef>
              <c:f>Graph!$E$5:$O$5</c:f>
              <c:numCache>
                <c:formatCode>General</c:formatCode>
                <c:ptCount val="11"/>
                <c:pt idx="0">
                  <c:v>2336</c:v>
                </c:pt>
                <c:pt idx="1">
                  <c:v>511</c:v>
                </c:pt>
                <c:pt idx="2">
                  <c:v>2633</c:v>
                </c:pt>
                <c:pt idx="3">
                  <c:v>644</c:v>
                </c:pt>
                <c:pt idx="4">
                  <c:v>257</c:v>
                </c:pt>
                <c:pt idx="5">
                  <c:v>1125</c:v>
                </c:pt>
                <c:pt idx="6">
                  <c:v>514</c:v>
                </c:pt>
                <c:pt idx="7">
                  <c:v>278</c:v>
                </c:pt>
                <c:pt idx="8">
                  <c:v>1580</c:v>
                </c:pt>
                <c:pt idx="9">
                  <c:v>37</c:v>
                </c:pt>
                <c:pt idx="10">
                  <c:v>47</c:v>
                </c:pt>
              </c:numCache>
            </c:numRef>
          </c:val>
          <c:extLst>
            <c:ext xmlns:c16="http://schemas.microsoft.com/office/drawing/2014/chart" uri="{C3380CC4-5D6E-409C-BE32-E72D297353CC}">
              <c16:uniqueId val="{00000001-76F5-4F45-A1B5-563C0D0E635F}"/>
            </c:ext>
          </c:extLst>
        </c:ser>
        <c:dLbls>
          <c:showLegendKey val="0"/>
          <c:showVal val="0"/>
          <c:showCatName val="0"/>
          <c:showSerName val="0"/>
          <c:showPercent val="0"/>
          <c:showBubbleSize val="0"/>
        </c:dLbls>
        <c:gapWidth val="150"/>
        <c:axId val="89754240"/>
        <c:axId val="89760128"/>
      </c:barChart>
      <c:catAx>
        <c:axId val="89754240"/>
        <c:scaling>
          <c:orientation val="minMax"/>
        </c:scaling>
        <c:delete val="0"/>
        <c:axPos val="b"/>
        <c:numFmt formatCode="General" sourceLinked="0"/>
        <c:majorTickMark val="out"/>
        <c:minorTickMark val="none"/>
        <c:tickLblPos val="nextTo"/>
        <c:txPr>
          <a:bodyPr/>
          <a:lstStyle/>
          <a:p>
            <a:pPr>
              <a:defRPr sz="1400"/>
            </a:pPr>
            <a:endParaRPr lang="en-US"/>
          </a:p>
        </c:txPr>
        <c:crossAx val="89760128"/>
        <c:crosses val="autoZero"/>
        <c:auto val="1"/>
        <c:lblAlgn val="ctr"/>
        <c:lblOffset val="100"/>
        <c:noMultiLvlLbl val="0"/>
      </c:catAx>
      <c:valAx>
        <c:axId val="89760128"/>
        <c:scaling>
          <c:orientation val="minMax"/>
          <c:max val="2700"/>
        </c:scaling>
        <c:delete val="0"/>
        <c:axPos val="l"/>
        <c:majorGridlines/>
        <c:numFmt formatCode="General" sourceLinked="1"/>
        <c:majorTickMark val="out"/>
        <c:minorTickMark val="none"/>
        <c:tickLblPos val="nextTo"/>
        <c:txPr>
          <a:bodyPr/>
          <a:lstStyle/>
          <a:p>
            <a:pPr>
              <a:defRPr sz="1800"/>
            </a:pPr>
            <a:endParaRPr lang="en-US"/>
          </a:p>
        </c:txPr>
        <c:crossAx val="89754240"/>
        <c:crosses val="autoZero"/>
        <c:crossBetween val="between"/>
      </c:valAx>
    </c:plotArea>
    <c:legend>
      <c:legendPos val="r"/>
      <c:overlay val="0"/>
      <c:txPr>
        <a:bodyPr/>
        <a:lstStyle/>
        <a:p>
          <a:pPr>
            <a:defRPr sz="1800"/>
          </a:pPr>
          <a:endParaRPr lang="en-US"/>
        </a:p>
      </c:txPr>
    </c:legend>
    <c:plotVisOnly val="1"/>
    <c:dispBlanksAs val="zero"/>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en-US" sz="2400" b="1" dirty="0">
                <a:latin typeface="Arial" panose="020B0604020202020204" pitchFamily="34" charset="0"/>
                <a:cs typeface="Arial" panose="020B0604020202020204" pitchFamily="34" charset="0"/>
              </a:rPr>
              <a:t>2019 vs 2020 Child Marriage Cases</a:t>
            </a:r>
          </a:p>
        </c:rich>
      </c:tx>
      <c:overlay val="0"/>
    </c:title>
    <c:autoTitleDeleted val="0"/>
    <c:plotArea>
      <c:layout/>
      <c:barChart>
        <c:barDir val="col"/>
        <c:grouping val="clustered"/>
        <c:varyColors val="0"/>
        <c:ser>
          <c:idx val="0"/>
          <c:order val="0"/>
          <c:tx>
            <c:strRef>
              <c:f>Graph!$D$8</c:f>
              <c:strCache>
                <c:ptCount val="1"/>
                <c:pt idx="0">
                  <c:v>2019 Child Marriage Cases</c:v>
                </c:pt>
              </c:strCache>
            </c:strRef>
          </c:tx>
          <c:invertIfNegative val="0"/>
          <c:cat>
            <c:strRef>
              <c:f>Graph!$E$7:$K$7</c:f>
              <c:strCache>
                <c:ptCount val="7"/>
                <c:pt idx="0">
                  <c:v>Machinga</c:v>
                </c:pt>
                <c:pt idx="1">
                  <c:v>Balaka</c:v>
                </c:pt>
                <c:pt idx="2">
                  <c:v>Mwanza</c:v>
                </c:pt>
                <c:pt idx="3">
                  <c:v>Neno</c:v>
                </c:pt>
                <c:pt idx="4">
                  <c:v>Nkhotakota</c:v>
                </c:pt>
                <c:pt idx="5">
                  <c:v>Chitipa</c:v>
                </c:pt>
                <c:pt idx="6">
                  <c:v>Karonga</c:v>
                </c:pt>
              </c:strCache>
            </c:strRef>
          </c:cat>
          <c:val>
            <c:numRef>
              <c:f>Graph!$E$8:$K$8</c:f>
              <c:numCache>
                <c:formatCode>General</c:formatCode>
                <c:ptCount val="7"/>
                <c:pt idx="0">
                  <c:v>121</c:v>
                </c:pt>
                <c:pt idx="1">
                  <c:v>122</c:v>
                </c:pt>
                <c:pt idx="2">
                  <c:v>49</c:v>
                </c:pt>
                <c:pt idx="3">
                  <c:v>36</c:v>
                </c:pt>
                <c:pt idx="4">
                  <c:v>328</c:v>
                </c:pt>
                <c:pt idx="5">
                  <c:v>41</c:v>
                </c:pt>
                <c:pt idx="6">
                  <c:v>5</c:v>
                </c:pt>
              </c:numCache>
            </c:numRef>
          </c:val>
          <c:extLst>
            <c:ext xmlns:c16="http://schemas.microsoft.com/office/drawing/2014/chart" uri="{C3380CC4-5D6E-409C-BE32-E72D297353CC}">
              <c16:uniqueId val="{00000000-CD4A-4086-8B2B-D33AE96FA449}"/>
            </c:ext>
          </c:extLst>
        </c:ser>
        <c:ser>
          <c:idx val="1"/>
          <c:order val="1"/>
          <c:tx>
            <c:strRef>
              <c:f>Graph!$D$9</c:f>
              <c:strCache>
                <c:ptCount val="1"/>
                <c:pt idx="0">
                  <c:v>2020 Child Marriage Cases</c:v>
                </c:pt>
              </c:strCache>
            </c:strRef>
          </c:tx>
          <c:invertIfNegative val="0"/>
          <c:cat>
            <c:strRef>
              <c:f>Graph!$E$7:$K$7</c:f>
              <c:strCache>
                <c:ptCount val="7"/>
                <c:pt idx="0">
                  <c:v>Machinga</c:v>
                </c:pt>
                <c:pt idx="1">
                  <c:v>Balaka</c:v>
                </c:pt>
                <c:pt idx="2">
                  <c:v>Mwanza</c:v>
                </c:pt>
                <c:pt idx="3">
                  <c:v>Neno</c:v>
                </c:pt>
                <c:pt idx="4">
                  <c:v>Nkhotakota</c:v>
                </c:pt>
                <c:pt idx="5">
                  <c:v>Chitipa</c:v>
                </c:pt>
                <c:pt idx="6">
                  <c:v>Karonga</c:v>
                </c:pt>
              </c:strCache>
            </c:strRef>
          </c:cat>
          <c:val>
            <c:numRef>
              <c:f>Graph!$E$9:$K$9</c:f>
              <c:numCache>
                <c:formatCode>General</c:formatCode>
                <c:ptCount val="7"/>
                <c:pt idx="0">
                  <c:v>969</c:v>
                </c:pt>
                <c:pt idx="1">
                  <c:v>249</c:v>
                </c:pt>
                <c:pt idx="2">
                  <c:v>186</c:v>
                </c:pt>
                <c:pt idx="3">
                  <c:v>209</c:v>
                </c:pt>
                <c:pt idx="4">
                  <c:v>493</c:v>
                </c:pt>
                <c:pt idx="5">
                  <c:v>269</c:v>
                </c:pt>
                <c:pt idx="6">
                  <c:v>388</c:v>
                </c:pt>
              </c:numCache>
            </c:numRef>
          </c:val>
          <c:extLst>
            <c:ext xmlns:c16="http://schemas.microsoft.com/office/drawing/2014/chart" uri="{C3380CC4-5D6E-409C-BE32-E72D297353CC}">
              <c16:uniqueId val="{00000001-CD4A-4086-8B2B-D33AE96FA449}"/>
            </c:ext>
          </c:extLst>
        </c:ser>
        <c:dLbls>
          <c:showLegendKey val="0"/>
          <c:showVal val="0"/>
          <c:showCatName val="0"/>
          <c:showSerName val="0"/>
          <c:showPercent val="0"/>
          <c:showBubbleSize val="0"/>
        </c:dLbls>
        <c:gapWidth val="150"/>
        <c:axId val="98790016"/>
        <c:axId val="98791808"/>
      </c:barChart>
      <c:catAx>
        <c:axId val="98790016"/>
        <c:scaling>
          <c:orientation val="minMax"/>
        </c:scaling>
        <c:delete val="0"/>
        <c:axPos val="b"/>
        <c:numFmt formatCode="General" sourceLinked="0"/>
        <c:majorTickMark val="out"/>
        <c:minorTickMark val="none"/>
        <c:tickLblPos val="nextTo"/>
        <c:txPr>
          <a:bodyPr/>
          <a:lstStyle/>
          <a:p>
            <a:pPr>
              <a:defRPr sz="2000"/>
            </a:pPr>
            <a:endParaRPr lang="en-US"/>
          </a:p>
        </c:txPr>
        <c:crossAx val="98791808"/>
        <c:crosses val="autoZero"/>
        <c:auto val="1"/>
        <c:lblAlgn val="ctr"/>
        <c:lblOffset val="100"/>
        <c:noMultiLvlLbl val="0"/>
      </c:catAx>
      <c:valAx>
        <c:axId val="98791808"/>
        <c:scaling>
          <c:orientation val="minMax"/>
          <c:max val="1000"/>
        </c:scaling>
        <c:delete val="0"/>
        <c:axPos val="l"/>
        <c:majorGridlines/>
        <c:numFmt formatCode="General" sourceLinked="1"/>
        <c:majorTickMark val="out"/>
        <c:minorTickMark val="none"/>
        <c:tickLblPos val="nextTo"/>
        <c:txPr>
          <a:bodyPr/>
          <a:lstStyle/>
          <a:p>
            <a:pPr>
              <a:defRPr sz="1600"/>
            </a:pPr>
            <a:endParaRPr lang="en-US"/>
          </a:p>
        </c:txPr>
        <c:crossAx val="98790016"/>
        <c:crosses val="autoZero"/>
        <c:crossBetween val="between"/>
      </c:valAx>
    </c:plotArea>
    <c:legend>
      <c:legendPos val="r"/>
      <c:overlay val="0"/>
      <c:txPr>
        <a:bodyPr/>
        <a:lstStyle/>
        <a:p>
          <a:pPr>
            <a:defRPr sz="1800"/>
          </a:pPr>
          <a:endParaRPr lang="en-US"/>
        </a:p>
      </c:txPr>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0.70417</cdr:x>
      <cdr:y>0.24653</cdr:y>
    </cdr:from>
    <cdr:to>
      <cdr:x>0.95</cdr:x>
      <cdr:y>0.41667</cdr:y>
    </cdr:to>
    <cdr:sp macro="" textlink="">
      <cdr:nvSpPr>
        <cdr:cNvPr id="2" name="TextBox 1"/>
        <cdr:cNvSpPr txBox="1"/>
      </cdr:nvSpPr>
      <cdr:spPr>
        <a:xfrm xmlns:a="http://schemas.openxmlformats.org/drawingml/2006/main">
          <a:off x="3219450" y="676275"/>
          <a:ext cx="1123950" cy="4667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Field</a:t>
          </a:r>
          <a:r>
            <a:rPr lang="en-US" sz="1100" dirty="0"/>
            <a:t> </a:t>
          </a:r>
          <a:r>
            <a:rPr lang="en-US" sz="2000" dirty="0"/>
            <a:t>Data</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0.70417</cdr:x>
      <cdr:y>0.27778</cdr:y>
    </cdr:from>
    <cdr:to>
      <cdr:x>0.93125</cdr:x>
      <cdr:y>0.46875</cdr:y>
    </cdr:to>
    <cdr:sp macro="" textlink="">
      <cdr:nvSpPr>
        <cdr:cNvPr id="2" name="TextBox 1"/>
        <cdr:cNvSpPr txBox="1"/>
      </cdr:nvSpPr>
      <cdr:spPr>
        <a:xfrm xmlns:a="http://schemas.openxmlformats.org/drawingml/2006/main">
          <a:off x="3219450" y="762000"/>
          <a:ext cx="1038225" cy="5238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t>Field</a:t>
          </a:r>
          <a:r>
            <a:rPr lang="en-US" sz="1100" dirty="0"/>
            <a:t> </a:t>
          </a:r>
          <a:r>
            <a:rPr lang="en-US" sz="1800" dirty="0"/>
            <a:t>Data</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6D999C-32C9-4657-BB52-533A1B67B391}"/>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8C06965B-CD2B-44D8-BEDF-E0AC98AEEDE2}"/>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Tree>
    <p:extLst>
      <p:ext uri="{BB962C8B-B14F-4D97-AF65-F5344CB8AC3E}">
        <p14:creationId xmlns:p14="http://schemas.microsoft.com/office/powerpoint/2010/main" val="15642564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MY"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8411C16-4683-4E6A-A575-185B5E13D748}" type="datetimeFigureOut">
              <a:rPr lang="en-MY" smtClean="0"/>
              <a:t>1/11/2021</a:t>
            </a:fld>
            <a:endParaRPr lang="en-MY"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MY"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MY"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B8B1FA6-5553-4774-B688-8F28F2360C0C}" type="slidenum">
              <a:rPr lang="en-MY" smtClean="0"/>
              <a:t>‹#›</a:t>
            </a:fld>
            <a:endParaRPr lang="en-MY" dirty="0"/>
          </a:p>
        </p:txBody>
      </p:sp>
    </p:spTree>
    <p:extLst>
      <p:ext uri="{BB962C8B-B14F-4D97-AF65-F5344CB8AC3E}">
        <p14:creationId xmlns:p14="http://schemas.microsoft.com/office/powerpoint/2010/main" val="2150457636"/>
      </p:ext>
    </p:extLst>
  </p:cSld>
  <p:clrMap bg1="lt1" tx1="dk1" bg2="lt2" tx2="dk2" accent1="accent1" accent2="accent2" accent3="accent3" accent4="accent4" accent5="accent5" accent6="accent6" hlink="hlink" folHlink="folHlink"/>
  <p:notesStyle>
    <a:lvl1pPr marL="0" algn="l" defTabSz="1316631" rtl="0" eaLnBrk="1" latinLnBrk="0" hangingPunct="1">
      <a:defRPr sz="1727" kern="1200">
        <a:solidFill>
          <a:schemeClr val="tx1"/>
        </a:solidFill>
        <a:latin typeface="+mn-lt"/>
        <a:ea typeface="+mn-ea"/>
        <a:cs typeface="+mn-cs"/>
      </a:defRPr>
    </a:lvl1pPr>
    <a:lvl2pPr marL="658315" algn="l" defTabSz="1316631" rtl="0" eaLnBrk="1" latinLnBrk="0" hangingPunct="1">
      <a:defRPr sz="1727" kern="1200">
        <a:solidFill>
          <a:schemeClr val="tx1"/>
        </a:solidFill>
        <a:latin typeface="+mn-lt"/>
        <a:ea typeface="+mn-ea"/>
        <a:cs typeface="+mn-cs"/>
      </a:defRPr>
    </a:lvl2pPr>
    <a:lvl3pPr marL="1316631" algn="l" defTabSz="1316631" rtl="0" eaLnBrk="1" latinLnBrk="0" hangingPunct="1">
      <a:defRPr sz="1727" kern="1200">
        <a:solidFill>
          <a:schemeClr val="tx1"/>
        </a:solidFill>
        <a:latin typeface="+mn-lt"/>
        <a:ea typeface="+mn-ea"/>
        <a:cs typeface="+mn-cs"/>
      </a:defRPr>
    </a:lvl3pPr>
    <a:lvl4pPr marL="1974946" algn="l" defTabSz="1316631" rtl="0" eaLnBrk="1" latinLnBrk="0" hangingPunct="1">
      <a:defRPr sz="1727" kern="1200">
        <a:solidFill>
          <a:schemeClr val="tx1"/>
        </a:solidFill>
        <a:latin typeface="+mn-lt"/>
        <a:ea typeface="+mn-ea"/>
        <a:cs typeface="+mn-cs"/>
      </a:defRPr>
    </a:lvl4pPr>
    <a:lvl5pPr marL="2633262" algn="l" defTabSz="1316631" rtl="0" eaLnBrk="1" latinLnBrk="0" hangingPunct="1">
      <a:defRPr sz="1727" kern="1200">
        <a:solidFill>
          <a:schemeClr val="tx1"/>
        </a:solidFill>
        <a:latin typeface="+mn-lt"/>
        <a:ea typeface="+mn-ea"/>
        <a:cs typeface="+mn-cs"/>
      </a:defRPr>
    </a:lvl5pPr>
    <a:lvl6pPr marL="3291577" algn="l" defTabSz="1316631" rtl="0" eaLnBrk="1" latinLnBrk="0" hangingPunct="1">
      <a:defRPr sz="1727" kern="1200">
        <a:solidFill>
          <a:schemeClr val="tx1"/>
        </a:solidFill>
        <a:latin typeface="+mn-lt"/>
        <a:ea typeface="+mn-ea"/>
        <a:cs typeface="+mn-cs"/>
      </a:defRPr>
    </a:lvl6pPr>
    <a:lvl7pPr marL="3949892" algn="l" defTabSz="1316631" rtl="0" eaLnBrk="1" latinLnBrk="0" hangingPunct="1">
      <a:defRPr sz="1727" kern="1200">
        <a:solidFill>
          <a:schemeClr val="tx1"/>
        </a:solidFill>
        <a:latin typeface="+mn-lt"/>
        <a:ea typeface="+mn-ea"/>
        <a:cs typeface="+mn-cs"/>
      </a:defRPr>
    </a:lvl7pPr>
    <a:lvl8pPr marL="4608208" algn="l" defTabSz="1316631" rtl="0" eaLnBrk="1" latinLnBrk="0" hangingPunct="1">
      <a:defRPr sz="1727" kern="1200">
        <a:solidFill>
          <a:schemeClr val="tx1"/>
        </a:solidFill>
        <a:latin typeface="+mn-lt"/>
        <a:ea typeface="+mn-ea"/>
        <a:cs typeface="+mn-cs"/>
      </a:defRPr>
    </a:lvl8pPr>
    <a:lvl9pPr marL="5266522" algn="l" defTabSz="1316631" rtl="0" eaLnBrk="1" latinLnBrk="0" hangingPunct="1">
      <a:defRPr sz="172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Loc. 221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7595C-ECB5-4A45-8171-5ABBA8C486A4}"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6137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Loc. 221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7595C-ECB5-4A45-8171-5ABBA8C486A4}"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9727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Loc. 221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7595C-ECB5-4A45-8171-5ABBA8C486A4}"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551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Loc. 221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7595C-ECB5-4A45-8171-5ABBA8C486A4}"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6977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Loc. 221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7595C-ECB5-4A45-8171-5ABBA8C486A4}"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515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Loc. 221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7595C-ECB5-4A45-8171-5ABBA8C486A4}"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2796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Loc. 221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7595C-ECB5-4A45-8171-5ABBA8C486A4}"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2091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Loc. 221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7595C-ECB5-4A45-8171-5ABBA8C486A4}"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83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Loc. 221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7595C-ECB5-4A45-8171-5ABBA8C486A4}"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37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Page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793470-88FE-47FE-A526-FF9BFACF2871}"/>
              </a:ext>
            </a:extLst>
          </p:cNvPr>
          <p:cNvSpPr/>
          <p:nvPr userDrawn="1"/>
        </p:nvSpPr>
        <p:spPr>
          <a:xfrm>
            <a:off x="1104118" y="0"/>
            <a:ext cx="2178519" cy="131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 name="Title 1">
            <a:extLst>
              <a:ext uri="{FF2B5EF4-FFF2-40B4-BE49-F238E27FC236}">
                <a16:creationId xmlns:a16="http://schemas.microsoft.com/office/drawing/2014/main" id="{5D4F8C20-AC9A-4104-8CCF-D3C6D008BCB4}"/>
              </a:ext>
            </a:extLst>
          </p:cNvPr>
          <p:cNvSpPr>
            <a:spLocks noGrp="1"/>
          </p:cNvSpPr>
          <p:nvPr>
            <p:ph type="title" hasCustomPrompt="1"/>
          </p:nvPr>
        </p:nvSpPr>
        <p:spPr>
          <a:xfrm>
            <a:off x="974993" y="781504"/>
            <a:ext cx="9799903" cy="1088171"/>
          </a:xfrm>
          <a:prstGeom prst="rect">
            <a:avLst/>
          </a:prstGeom>
        </p:spPr>
        <p:txBody>
          <a:bodyPr anchor="ctr"/>
          <a:lstStyle>
            <a:lvl1pPr algn="l">
              <a:lnSpc>
                <a:spcPct val="100000"/>
              </a:lnSpc>
              <a:defRPr sz="4800" b="0">
                <a:solidFill>
                  <a:schemeClr val="tx1"/>
                </a:solidFill>
                <a:latin typeface="Roboto Light" panose="02000000000000000000" pitchFamily="2" charset="0"/>
                <a:ea typeface="Roboto Light" panose="02000000000000000000" pitchFamily="2" charset="0"/>
              </a:defRPr>
            </a:lvl1pPr>
          </a:lstStyle>
          <a:p>
            <a:r>
              <a:rPr lang="en-US" dirty="0"/>
              <a:t>Insert your main title here</a:t>
            </a:r>
            <a:endParaRPr lang="en-MY" dirty="0"/>
          </a:p>
        </p:txBody>
      </p:sp>
    </p:spTree>
    <p:extLst>
      <p:ext uri="{BB962C8B-B14F-4D97-AF65-F5344CB8AC3E}">
        <p14:creationId xmlns:p14="http://schemas.microsoft.com/office/powerpoint/2010/main" val="1207511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793470-88FE-47FE-A526-FF9BFACF2871}"/>
              </a:ext>
            </a:extLst>
          </p:cNvPr>
          <p:cNvSpPr/>
          <p:nvPr userDrawn="1"/>
        </p:nvSpPr>
        <p:spPr>
          <a:xfrm>
            <a:off x="1104118" y="0"/>
            <a:ext cx="2178519" cy="131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 name="Title 1">
            <a:extLst>
              <a:ext uri="{FF2B5EF4-FFF2-40B4-BE49-F238E27FC236}">
                <a16:creationId xmlns:a16="http://schemas.microsoft.com/office/drawing/2014/main" id="{5D4F8C20-AC9A-4104-8CCF-D3C6D008BCB4}"/>
              </a:ext>
            </a:extLst>
          </p:cNvPr>
          <p:cNvSpPr>
            <a:spLocks noGrp="1"/>
          </p:cNvSpPr>
          <p:nvPr userDrawn="1">
            <p:ph type="title" hasCustomPrompt="1"/>
          </p:nvPr>
        </p:nvSpPr>
        <p:spPr>
          <a:xfrm>
            <a:off x="974993" y="781504"/>
            <a:ext cx="9799903" cy="1088171"/>
          </a:xfrm>
          <a:prstGeom prst="rect">
            <a:avLst/>
          </a:prstGeom>
        </p:spPr>
        <p:txBody>
          <a:bodyPr anchor="ctr"/>
          <a:lstStyle>
            <a:lvl1pPr algn="l">
              <a:lnSpc>
                <a:spcPct val="100000"/>
              </a:lnSpc>
              <a:defRPr sz="4800" b="0">
                <a:solidFill>
                  <a:schemeClr val="tx1"/>
                </a:solidFill>
                <a:latin typeface="Roboto Light" panose="02000000000000000000" pitchFamily="2" charset="0"/>
                <a:ea typeface="Roboto Light" panose="02000000000000000000" pitchFamily="2" charset="0"/>
              </a:defRPr>
            </a:lvl1pPr>
          </a:lstStyle>
          <a:p>
            <a:r>
              <a:rPr lang="en-US" dirty="0"/>
              <a:t>Insert your main title here</a:t>
            </a:r>
            <a:endParaRPr lang="en-MY" dirty="0"/>
          </a:p>
        </p:txBody>
      </p:sp>
      <p:sp>
        <p:nvSpPr>
          <p:cNvPr id="31" name="Picture Placeholder 5">
            <a:extLst>
              <a:ext uri="{FF2B5EF4-FFF2-40B4-BE49-F238E27FC236}">
                <a16:creationId xmlns:a16="http://schemas.microsoft.com/office/drawing/2014/main" id="{7E3E4914-FC05-4552-AC32-321D63A1B925}"/>
              </a:ext>
            </a:extLst>
          </p:cNvPr>
          <p:cNvSpPr>
            <a:spLocks noGrp="1"/>
          </p:cNvSpPr>
          <p:nvPr>
            <p:ph type="pic" sz="quarter" idx="20" hasCustomPrompt="1"/>
          </p:nvPr>
        </p:nvSpPr>
        <p:spPr>
          <a:xfrm>
            <a:off x="1838265" y="2560320"/>
            <a:ext cx="1371600" cy="1371600"/>
          </a:xfrm>
          <a:prstGeom prst="ellipse">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
        <p:nvSpPr>
          <p:cNvPr id="32" name="Picture Placeholder 5">
            <a:extLst>
              <a:ext uri="{FF2B5EF4-FFF2-40B4-BE49-F238E27FC236}">
                <a16:creationId xmlns:a16="http://schemas.microsoft.com/office/drawing/2014/main" id="{F97BF9F0-9875-4EDF-A625-3CC623702365}"/>
              </a:ext>
            </a:extLst>
          </p:cNvPr>
          <p:cNvSpPr>
            <a:spLocks noGrp="1"/>
          </p:cNvSpPr>
          <p:nvPr>
            <p:ph type="pic" sz="quarter" idx="21" hasCustomPrompt="1"/>
          </p:nvPr>
        </p:nvSpPr>
        <p:spPr>
          <a:xfrm>
            <a:off x="4956900" y="2560320"/>
            <a:ext cx="1371600" cy="1371600"/>
          </a:xfrm>
          <a:prstGeom prst="ellipse">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
        <p:nvSpPr>
          <p:cNvPr id="33" name="Picture Placeholder 5">
            <a:extLst>
              <a:ext uri="{FF2B5EF4-FFF2-40B4-BE49-F238E27FC236}">
                <a16:creationId xmlns:a16="http://schemas.microsoft.com/office/drawing/2014/main" id="{10CAA2EF-E060-4F25-BFBF-6504169F4522}"/>
              </a:ext>
            </a:extLst>
          </p:cNvPr>
          <p:cNvSpPr>
            <a:spLocks noGrp="1"/>
          </p:cNvSpPr>
          <p:nvPr>
            <p:ph type="pic" sz="quarter" idx="22" hasCustomPrompt="1"/>
          </p:nvPr>
        </p:nvSpPr>
        <p:spPr>
          <a:xfrm>
            <a:off x="8075535" y="2560320"/>
            <a:ext cx="1371600" cy="1371600"/>
          </a:xfrm>
          <a:prstGeom prst="ellipse">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
        <p:nvSpPr>
          <p:cNvPr id="34" name="Picture Placeholder 5">
            <a:extLst>
              <a:ext uri="{FF2B5EF4-FFF2-40B4-BE49-F238E27FC236}">
                <a16:creationId xmlns:a16="http://schemas.microsoft.com/office/drawing/2014/main" id="{FAE449AE-835F-4371-A51D-6CAA2C964AB5}"/>
              </a:ext>
            </a:extLst>
          </p:cNvPr>
          <p:cNvSpPr>
            <a:spLocks noGrp="1"/>
          </p:cNvSpPr>
          <p:nvPr>
            <p:ph type="pic" sz="quarter" idx="23" hasCustomPrompt="1"/>
          </p:nvPr>
        </p:nvSpPr>
        <p:spPr>
          <a:xfrm>
            <a:off x="11194170" y="2560320"/>
            <a:ext cx="1371600" cy="1371600"/>
          </a:xfrm>
          <a:prstGeom prst="ellipse">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
        <p:nvSpPr>
          <p:cNvPr id="35" name="Picture Placeholder 5">
            <a:extLst>
              <a:ext uri="{FF2B5EF4-FFF2-40B4-BE49-F238E27FC236}">
                <a16:creationId xmlns:a16="http://schemas.microsoft.com/office/drawing/2014/main" id="{9E583325-75E9-4CD0-9866-BC4767533863}"/>
              </a:ext>
            </a:extLst>
          </p:cNvPr>
          <p:cNvSpPr>
            <a:spLocks noGrp="1"/>
          </p:cNvSpPr>
          <p:nvPr>
            <p:ph type="pic" sz="quarter" idx="24" hasCustomPrompt="1"/>
          </p:nvPr>
        </p:nvSpPr>
        <p:spPr>
          <a:xfrm>
            <a:off x="14312805" y="2560320"/>
            <a:ext cx="1371600" cy="1371600"/>
          </a:xfrm>
          <a:prstGeom prst="ellipse">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
        <p:nvSpPr>
          <p:cNvPr id="36" name="Picture Placeholder 5">
            <a:extLst>
              <a:ext uri="{FF2B5EF4-FFF2-40B4-BE49-F238E27FC236}">
                <a16:creationId xmlns:a16="http://schemas.microsoft.com/office/drawing/2014/main" id="{99117997-3C5F-4EAD-B306-5CCB0C976F44}"/>
              </a:ext>
            </a:extLst>
          </p:cNvPr>
          <p:cNvSpPr>
            <a:spLocks noGrp="1"/>
          </p:cNvSpPr>
          <p:nvPr>
            <p:ph type="pic" sz="quarter" idx="25" hasCustomPrompt="1"/>
          </p:nvPr>
        </p:nvSpPr>
        <p:spPr>
          <a:xfrm>
            <a:off x="1838265" y="5799298"/>
            <a:ext cx="1371600" cy="1371600"/>
          </a:xfrm>
          <a:prstGeom prst="ellipse">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
        <p:nvSpPr>
          <p:cNvPr id="37" name="Picture Placeholder 5">
            <a:extLst>
              <a:ext uri="{FF2B5EF4-FFF2-40B4-BE49-F238E27FC236}">
                <a16:creationId xmlns:a16="http://schemas.microsoft.com/office/drawing/2014/main" id="{33FF2B03-6CE1-4D54-BDB2-BFD14F0F5EDE}"/>
              </a:ext>
            </a:extLst>
          </p:cNvPr>
          <p:cNvSpPr>
            <a:spLocks noGrp="1"/>
          </p:cNvSpPr>
          <p:nvPr>
            <p:ph type="pic" sz="quarter" idx="26" hasCustomPrompt="1"/>
          </p:nvPr>
        </p:nvSpPr>
        <p:spPr>
          <a:xfrm>
            <a:off x="4956900" y="5799298"/>
            <a:ext cx="1371600" cy="1371600"/>
          </a:xfrm>
          <a:prstGeom prst="ellipse">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
        <p:nvSpPr>
          <p:cNvPr id="38" name="Picture Placeholder 5">
            <a:extLst>
              <a:ext uri="{FF2B5EF4-FFF2-40B4-BE49-F238E27FC236}">
                <a16:creationId xmlns:a16="http://schemas.microsoft.com/office/drawing/2014/main" id="{C606B90E-E619-4D00-BC8E-BDD12772D8FB}"/>
              </a:ext>
            </a:extLst>
          </p:cNvPr>
          <p:cNvSpPr>
            <a:spLocks noGrp="1"/>
          </p:cNvSpPr>
          <p:nvPr>
            <p:ph type="pic" sz="quarter" idx="27" hasCustomPrompt="1"/>
          </p:nvPr>
        </p:nvSpPr>
        <p:spPr>
          <a:xfrm>
            <a:off x="8075535" y="5799298"/>
            <a:ext cx="1371600" cy="1371600"/>
          </a:xfrm>
          <a:prstGeom prst="ellipse">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
        <p:nvSpPr>
          <p:cNvPr id="39" name="Picture Placeholder 5">
            <a:extLst>
              <a:ext uri="{FF2B5EF4-FFF2-40B4-BE49-F238E27FC236}">
                <a16:creationId xmlns:a16="http://schemas.microsoft.com/office/drawing/2014/main" id="{E5B78EDB-A15D-465E-9759-3324975FF675}"/>
              </a:ext>
            </a:extLst>
          </p:cNvPr>
          <p:cNvSpPr>
            <a:spLocks noGrp="1"/>
          </p:cNvSpPr>
          <p:nvPr>
            <p:ph type="pic" sz="quarter" idx="28" hasCustomPrompt="1"/>
          </p:nvPr>
        </p:nvSpPr>
        <p:spPr>
          <a:xfrm>
            <a:off x="11194170" y="5799298"/>
            <a:ext cx="1371600" cy="1371600"/>
          </a:xfrm>
          <a:prstGeom prst="ellipse">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
        <p:nvSpPr>
          <p:cNvPr id="40" name="Picture Placeholder 5">
            <a:extLst>
              <a:ext uri="{FF2B5EF4-FFF2-40B4-BE49-F238E27FC236}">
                <a16:creationId xmlns:a16="http://schemas.microsoft.com/office/drawing/2014/main" id="{5CBE85F2-5DDB-42D6-8B05-566480BCB628}"/>
              </a:ext>
            </a:extLst>
          </p:cNvPr>
          <p:cNvSpPr>
            <a:spLocks noGrp="1"/>
          </p:cNvSpPr>
          <p:nvPr>
            <p:ph type="pic" sz="quarter" idx="29" hasCustomPrompt="1"/>
          </p:nvPr>
        </p:nvSpPr>
        <p:spPr>
          <a:xfrm>
            <a:off x="14312805" y="5799298"/>
            <a:ext cx="1371600" cy="1371600"/>
          </a:xfrm>
          <a:prstGeom prst="ellipse">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Tree>
    <p:extLst>
      <p:ext uri="{BB962C8B-B14F-4D97-AF65-F5344CB8AC3E}">
        <p14:creationId xmlns:p14="http://schemas.microsoft.com/office/powerpoint/2010/main" val="2431448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ocess">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712059DB-29EC-402D-BF7A-766799C2FA2B}"/>
              </a:ext>
            </a:extLst>
          </p:cNvPr>
          <p:cNvSpPr>
            <a:spLocks noGrp="1"/>
          </p:cNvSpPr>
          <p:nvPr>
            <p:ph type="pic" sz="quarter" idx="11" hasCustomPrompt="1"/>
          </p:nvPr>
        </p:nvSpPr>
        <p:spPr>
          <a:xfrm>
            <a:off x="1103313" y="2184272"/>
            <a:ext cx="3230562" cy="3273553"/>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3" name="Rectangle 2">
            <a:extLst>
              <a:ext uri="{FF2B5EF4-FFF2-40B4-BE49-F238E27FC236}">
                <a16:creationId xmlns:a16="http://schemas.microsoft.com/office/drawing/2014/main" id="{96793470-88FE-47FE-A526-FF9BFACF2871}"/>
              </a:ext>
            </a:extLst>
          </p:cNvPr>
          <p:cNvSpPr/>
          <p:nvPr userDrawn="1"/>
        </p:nvSpPr>
        <p:spPr>
          <a:xfrm>
            <a:off x="1104118" y="0"/>
            <a:ext cx="2178519" cy="131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 name="Title 1">
            <a:extLst>
              <a:ext uri="{FF2B5EF4-FFF2-40B4-BE49-F238E27FC236}">
                <a16:creationId xmlns:a16="http://schemas.microsoft.com/office/drawing/2014/main" id="{5D4F8C20-AC9A-4104-8CCF-D3C6D008BCB4}"/>
              </a:ext>
            </a:extLst>
          </p:cNvPr>
          <p:cNvSpPr>
            <a:spLocks noGrp="1"/>
          </p:cNvSpPr>
          <p:nvPr userDrawn="1">
            <p:ph type="title" hasCustomPrompt="1"/>
          </p:nvPr>
        </p:nvSpPr>
        <p:spPr>
          <a:xfrm>
            <a:off x="974993" y="781504"/>
            <a:ext cx="9799903" cy="1088171"/>
          </a:xfrm>
          <a:prstGeom prst="rect">
            <a:avLst/>
          </a:prstGeom>
        </p:spPr>
        <p:txBody>
          <a:bodyPr anchor="ctr"/>
          <a:lstStyle>
            <a:lvl1pPr algn="l">
              <a:lnSpc>
                <a:spcPct val="100000"/>
              </a:lnSpc>
              <a:defRPr sz="4800" b="0">
                <a:solidFill>
                  <a:schemeClr val="tx1"/>
                </a:solidFill>
                <a:latin typeface="Roboto Light" panose="02000000000000000000" pitchFamily="2" charset="0"/>
                <a:ea typeface="Roboto Light" panose="02000000000000000000" pitchFamily="2" charset="0"/>
              </a:defRPr>
            </a:lvl1pPr>
          </a:lstStyle>
          <a:p>
            <a:r>
              <a:rPr lang="en-US" dirty="0"/>
              <a:t>Insert your main title here</a:t>
            </a:r>
            <a:endParaRPr lang="en-MY" dirty="0"/>
          </a:p>
        </p:txBody>
      </p:sp>
      <p:sp>
        <p:nvSpPr>
          <p:cNvPr id="14" name="Picture Placeholder 5">
            <a:extLst>
              <a:ext uri="{FF2B5EF4-FFF2-40B4-BE49-F238E27FC236}">
                <a16:creationId xmlns:a16="http://schemas.microsoft.com/office/drawing/2014/main" id="{FF2BB9F6-73A2-4508-99E4-9701645646BD}"/>
              </a:ext>
            </a:extLst>
          </p:cNvPr>
          <p:cNvSpPr>
            <a:spLocks noGrp="1"/>
          </p:cNvSpPr>
          <p:nvPr>
            <p:ph type="pic" sz="quarter" idx="12" hasCustomPrompt="1"/>
          </p:nvPr>
        </p:nvSpPr>
        <p:spPr>
          <a:xfrm>
            <a:off x="5107517" y="2189163"/>
            <a:ext cx="3230562" cy="3273553"/>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15" name="Picture Placeholder 5">
            <a:extLst>
              <a:ext uri="{FF2B5EF4-FFF2-40B4-BE49-F238E27FC236}">
                <a16:creationId xmlns:a16="http://schemas.microsoft.com/office/drawing/2014/main" id="{7F7CF904-2E2C-4D35-AC5E-B78B6C2715DC}"/>
              </a:ext>
            </a:extLst>
          </p:cNvPr>
          <p:cNvSpPr>
            <a:spLocks noGrp="1"/>
          </p:cNvSpPr>
          <p:nvPr>
            <p:ph type="pic" sz="quarter" idx="13" hasCustomPrompt="1"/>
          </p:nvPr>
        </p:nvSpPr>
        <p:spPr>
          <a:xfrm>
            <a:off x="9111721" y="2194054"/>
            <a:ext cx="3230562" cy="3273553"/>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16" name="Picture Placeholder 5">
            <a:extLst>
              <a:ext uri="{FF2B5EF4-FFF2-40B4-BE49-F238E27FC236}">
                <a16:creationId xmlns:a16="http://schemas.microsoft.com/office/drawing/2014/main" id="{FBAB14FC-351F-4F14-BDA6-EB193BF8A01B}"/>
              </a:ext>
            </a:extLst>
          </p:cNvPr>
          <p:cNvSpPr>
            <a:spLocks noGrp="1"/>
          </p:cNvSpPr>
          <p:nvPr>
            <p:ph type="pic" sz="quarter" idx="14" hasCustomPrompt="1"/>
          </p:nvPr>
        </p:nvSpPr>
        <p:spPr>
          <a:xfrm>
            <a:off x="13115925" y="2198945"/>
            <a:ext cx="3230562" cy="3273553"/>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Tree>
    <p:extLst>
      <p:ext uri="{BB962C8B-B14F-4D97-AF65-F5344CB8AC3E}">
        <p14:creationId xmlns:p14="http://schemas.microsoft.com/office/powerpoint/2010/main" val="829424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ortfolio 02">
    <p:spTree>
      <p:nvGrpSpPr>
        <p:cNvPr id="1" name=""/>
        <p:cNvGrpSpPr/>
        <p:nvPr/>
      </p:nvGrpSpPr>
      <p:grpSpPr>
        <a:xfrm>
          <a:off x="0" y="0"/>
          <a:ext cx="0" cy="0"/>
          <a:chOff x="0" y="0"/>
          <a:chExt cx="0" cy="0"/>
        </a:xfrm>
      </p:grpSpPr>
      <p:sp>
        <p:nvSpPr>
          <p:cNvPr id="30" name="Picture Placeholder 5">
            <a:extLst>
              <a:ext uri="{FF2B5EF4-FFF2-40B4-BE49-F238E27FC236}">
                <a16:creationId xmlns:a16="http://schemas.microsoft.com/office/drawing/2014/main" id="{233215EE-0410-44A8-9E1A-C5F12C320DDE}"/>
              </a:ext>
            </a:extLst>
          </p:cNvPr>
          <p:cNvSpPr>
            <a:spLocks noGrp="1"/>
          </p:cNvSpPr>
          <p:nvPr>
            <p:ph type="pic" sz="quarter" idx="17" hasCustomPrompt="1"/>
          </p:nvPr>
        </p:nvSpPr>
        <p:spPr>
          <a:xfrm>
            <a:off x="1103313" y="2189160"/>
            <a:ext cx="3230562" cy="1416048"/>
          </a:xfrm>
          <a:prstGeom prst="rect">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
        <p:nvSpPr>
          <p:cNvPr id="3" name="Rectangle 2">
            <a:extLst>
              <a:ext uri="{FF2B5EF4-FFF2-40B4-BE49-F238E27FC236}">
                <a16:creationId xmlns:a16="http://schemas.microsoft.com/office/drawing/2014/main" id="{96793470-88FE-47FE-A526-FF9BFACF2871}"/>
              </a:ext>
            </a:extLst>
          </p:cNvPr>
          <p:cNvSpPr/>
          <p:nvPr userDrawn="1"/>
        </p:nvSpPr>
        <p:spPr>
          <a:xfrm>
            <a:off x="1104118" y="0"/>
            <a:ext cx="2178519" cy="131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 name="Title 1">
            <a:extLst>
              <a:ext uri="{FF2B5EF4-FFF2-40B4-BE49-F238E27FC236}">
                <a16:creationId xmlns:a16="http://schemas.microsoft.com/office/drawing/2014/main" id="{5D4F8C20-AC9A-4104-8CCF-D3C6D008BCB4}"/>
              </a:ext>
            </a:extLst>
          </p:cNvPr>
          <p:cNvSpPr>
            <a:spLocks noGrp="1"/>
          </p:cNvSpPr>
          <p:nvPr userDrawn="1">
            <p:ph type="title" hasCustomPrompt="1"/>
          </p:nvPr>
        </p:nvSpPr>
        <p:spPr>
          <a:xfrm>
            <a:off x="974993" y="781504"/>
            <a:ext cx="9799903" cy="1088171"/>
          </a:xfrm>
          <a:prstGeom prst="rect">
            <a:avLst/>
          </a:prstGeom>
        </p:spPr>
        <p:txBody>
          <a:bodyPr anchor="ctr"/>
          <a:lstStyle>
            <a:lvl1pPr algn="l">
              <a:lnSpc>
                <a:spcPct val="100000"/>
              </a:lnSpc>
              <a:defRPr sz="4800" b="0">
                <a:solidFill>
                  <a:schemeClr val="tx1"/>
                </a:solidFill>
                <a:latin typeface="Roboto Light" panose="02000000000000000000" pitchFamily="2" charset="0"/>
                <a:ea typeface="Roboto Light" panose="02000000000000000000" pitchFamily="2" charset="0"/>
              </a:defRPr>
            </a:lvl1pPr>
          </a:lstStyle>
          <a:p>
            <a:r>
              <a:rPr lang="en-US" dirty="0"/>
              <a:t>Insert your main title here</a:t>
            </a:r>
            <a:endParaRPr lang="en-MY" dirty="0"/>
          </a:p>
        </p:txBody>
      </p:sp>
      <p:sp>
        <p:nvSpPr>
          <p:cNvPr id="56" name="Picture Placeholder 5">
            <a:extLst>
              <a:ext uri="{FF2B5EF4-FFF2-40B4-BE49-F238E27FC236}">
                <a16:creationId xmlns:a16="http://schemas.microsoft.com/office/drawing/2014/main" id="{1E109069-2D60-47A2-A07E-A222BF8D0DAD}"/>
              </a:ext>
            </a:extLst>
          </p:cNvPr>
          <p:cNvSpPr>
            <a:spLocks noGrp="1"/>
          </p:cNvSpPr>
          <p:nvPr>
            <p:ph type="pic" sz="quarter" idx="18" hasCustomPrompt="1"/>
          </p:nvPr>
        </p:nvSpPr>
        <p:spPr>
          <a:xfrm>
            <a:off x="8724900" y="2189163"/>
            <a:ext cx="3230562" cy="1416048"/>
          </a:xfrm>
          <a:prstGeom prst="rect">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
        <p:nvSpPr>
          <p:cNvPr id="58" name="Picture Placeholder 5">
            <a:extLst>
              <a:ext uri="{FF2B5EF4-FFF2-40B4-BE49-F238E27FC236}">
                <a16:creationId xmlns:a16="http://schemas.microsoft.com/office/drawing/2014/main" id="{0F19C89E-2B6C-4021-B416-94A663EC0CD6}"/>
              </a:ext>
            </a:extLst>
          </p:cNvPr>
          <p:cNvSpPr>
            <a:spLocks noGrp="1"/>
          </p:cNvSpPr>
          <p:nvPr>
            <p:ph type="pic" sz="quarter" idx="19" hasCustomPrompt="1"/>
          </p:nvPr>
        </p:nvSpPr>
        <p:spPr>
          <a:xfrm>
            <a:off x="1103313" y="4229895"/>
            <a:ext cx="3230562" cy="1416048"/>
          </a:xfrm>
          <a:prstGeom prst="rect">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
        <p:nvSpPr>
          <p:cNvPr id="60" name="Picture Placeholder 5">
            <a:extLst>
              <a:ext uri="{FF2B5EF4-FFF2-40B4-BE49-F238E27FC236}">
                <a16:creationId xmlns:a16="http://schemas.microsoft.com/office/drawing/2014/main" id="{9F6D8034-63C6-4ABC-857F-5832D8B72074}"/>
              </a:ext>
            </a:extLst>
          </p:cNvPr>
          <p:cNvSpPr>
            <a:spLocks noGrp="1"/>
          </p:cNvSpPr>
          <p:nvPr>
            <p:ph type="pic" sz="quarter" idx="20" hasCustomPrompt="1"/>
          </p:nvPr>
        </p:nvSpPr>
        <p:spPr>
          <a:xfrm>
            <a:off x="8724900" y="4229898"/>
            <a:ext cx="3230562" cy="1416048"/>
          </a:xfrm>
          <a:prstGeom prst="rect">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
        <p:nvSpPr>
          <p:cNvPr id="62" name="Picture Placeholder 5">
            <a:extLst>
              <a:ext uri="{FF2B5EF4-FFF2-40B4-BE49-F238E27FC236}">
                <a16:creationId xmlns:a16="http://schemas.microsoft.com/office/drawing/2014/main" id="{C779AE8E-0AE9-4342-B275-D3217BFE81D6}"/>
              </a:ext>
            </a:extLst>
          </p:cNvPr>
          <p:cNvSpPr>
            <a:spLocks noGrp="1"/>
          </p:cNvSpPr>
          <p:nvPr>
            <p:ph type="pic" sz="quarter" idx="21" hasCustomPrompt="1"/>
          </p:nvPr>
        </p:nvSpPr>
        <p:spPr>
          <a:xfrm>
            <a:off x="1103313" y="6270630"/>
            <a:ext cx="3230562" cy="1416048"/>
          </a:xfrm>
          <a:prstGeom prst="rect">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
        <p:nvSpPr>
          <p:cNvPr id="64" name="Picture Placeholder 5">
            <a:extLst>
              <a:ext uri="{FF2B5EF4-FFF2-40B4-BE49-F238E27FC236}">
                <a16:creationId xmlns:a16="http://schemas.microsoft.com/office/drawing/2014/main" id="{6A62A1E6-BBD5-4297-8C38-B8D56A1AA31F}"/>
              </a:ext>
            </a:extLst>
          </p:cNvPr>
          <p:cNvSpPr>
            <a:spLocks noGrp="1"/>
          </p:cNvSpPr>
          <p:nvPr>
            <p:ph type="pic" sz="quarter" idx="22" hasCustomPrompt="1"/>
          </p:nvPr>
        </p:nvSpPr>
        <p:spPr>
          <a:xfrm>
            <a:off x="8724900" y="6270633"/>
            <a:ext cx="3230562" cy="1416048"/>
          </a:xfrm>
          <a:prstGeom prst="rect">
            <a:avLst/>
          </a:prstGeom>
          <a:pattFill prst="wdDnDiag">
            <a:fgClr>
              <a:schemeClr val="bg1">
                <a:lumMod val="90000"/>
              </a:schemeClr>
            </a:fgClr>
            <a:bgClr>
              <a:schemeClr val="bg1"/>
            </a:bgClr>
          </a:pattFill>
        </p:spPr>
        <p:txBody>
          <a:bodyPr anchor="ctr"/>
          <a:lstStyle>
            <a:lvl1pPr marL="0" indent="0" algn="ctr">
              <a:buNone/>
              <a:defRPr sz="1600"/>
            </a:lvl1pPr>
          </a:lstStyle>
          <a:p>
            <a:r>
              <a:rPr lang="en-US" dirty="0"/>
              <a:t>Insert your image here</a:t>
            </a:r>
          </a:p>
        </p:txBody>
      </p:sp>
    </p:spTree>
    <p:extLst>
      <p:ext uri="{BB962C8B-B14F-4D97-AF65-F5344CB8AC3E}">
        <p14:creationId xmlns:p14="http://schemas.microsoft.com/office/powerpoint/2010/main" val="2733845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ortfolio 03">
    <p:spTree>
      <p:nvGrpSpPr>
        <p:cNvPr id="1" name=""/>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A89DC084-9B8E-4195-A27E-6A1C5F823564}"/>
              </a:ext>
            </a:extLst>
          </p:cNvPr>
          <p:cNvSpPr>
            <a:spLocks noGrp="1"/>
          </p:cNvSpPr>
          <p:nvPr>
            <p:ph type="pic" sz="quarter" idx="18" hasCustomPrompt="1"/>
          </p:nvPr>
        </p:nvSpPr>
        <p:spPr>
          <a:xfrm>
            <a:off x="6297561" y="2189160"/>
            <a:ext cx="4854682" cy="2748756"/>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17" name="Picture Placeholder 5">
            <a:extLst>
              <a:ext uri="{FF2B5EF4-FFF2-40B4-BE49-F238E27FC236}">
                <a16:creationId xmlns:a16="http://schemas.microsoft.com/office/drawing/2014/main" id="{6F1E5CF1-B4DB-4C08-828D-A401C18AED20}"/>
              </a:ext>
            </a:extLst>
          </p:cNvPr>
          <p:cNvSpPr>
            <a:spLocks noGrp="1"/>
          </p:cNvSpPr>
          <p:nvPr>
            <p:ph type="pic" sz="quarter" idx="19" hasCustomPrompt="1"/>
          </p:nvPr>
        </p:nvSpPr>
        <p:spPr>
          <a:xfrm>
            <a:off x="11491807" y="2189160"/>
            <a:ext cx="4854682" cy="2748756"/>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18" name="Picture Placeholder 5">
            <a:extLst>
              <a:ext uri="{FF2B5EF4-FFF2-40B4-BE49-F238E27FC236}">
                <a16:creationId xmlns:a16="http://schemas.microsoft.com/office/drawing/2014/main" id="{AA6F9F09-26FE-4855-99A9-6A556C4A9EE5}"/>
              </a:ext>
            </a:extLst>
          </p:cNvPr>
          <p:cNvSpPr>
            <a:spLocks noGrp="1"/>
          </p:cNvSpPr>
          <p:nvPr>
            <p:ph type="pic" sz="quarter" idx="20" hasCustomPrompt="1"/>
          </p:nvPr>
        </p:nvSpPr>
        <p:spPr>
          <a:xfrm>
            <a:off x="1103313" y="5316935"/>
            <a:ext cx="4854682" cy="2748756"/>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19" name="Picture Placeholder 5">
            <a:extLst>
              <a:ext uri="{FF2B5EF4-FFF2-40B4-BE49-F238E27FC236}">
                <a16:creationId xmlns:a16="http://schemas.microsoft.com/office/drawing/2014/main" id="{97BA8D45-5C0B-4F6A-8C4D-D322C4A2A9AB}"/>
              </a:ext>
            </a:extLst>
          </p:cNvPr>
          <p:cNvSpPr>
            <a:spLocks noGrp="1"/>
          </p:cNvSpPr>
          <p:nvPr>
            <p:ph type="pic" sz="quarter" idx="21" hasCustomPrompt="1"/>
          </p:nvPr>
        </p:nvSpPr>
        <p:spPr>
          <a:xfrm>
            <a:off x="6297560" y="5316935"/>
            <a:ext cx="4854682" cy="2748756"/>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20" name="Picture Placeholder 5">
            <a:extLst>
              <a:ext uri="{FF2B5EF4-FFF2-40B4-BE49-F238E27FC236}">
                <a16:creationId xmlns:a16="http://schemas.microsoft.com/office/drawing/2014/main" id="{4CF4CEB1-44AB-4C40-9C35-564D189F6533}"/>
              </a:ext>
            </a:extLst>
          </p:cNvPr>
          <p:cNvSpPr>
            <a:spLocks noGrp="1"/>
          </p:cNvSpPr>
          <p:nvPr>
            <p:ph type="pic" sz="quarter" idx="22" hasCustomPrompt="1"/>
          </p:nvPr>
        </p:nvSpPr>
        <p:spPr>
          <a:xfrm>
            <a:off x="11491807" y="5316935"/>
            <a:ext cx="4854682" cy="2748756"/>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3" name="Rectangle 2">
            <a:extLst>
              <a:ext uri="{FF2B5EF4-FFF2-40B4-BE49-F238E27FC236}">
                <a16:creationId xmlns:a16="http://schemas.microsoft.com/office/drawing/2014/main" id="{96793470-88FE-47FE-A526-FF9BFACF2871}"/>
              </a:ext>
            </a:extLst>
          </p:cNvPr>
          <p:cNvSpPr/>
          <p:nvPr userDrawn="1"/>
        </p:nvSpPr>
        <p:spPr>
          <a:xfrm>
            <a:off x="1104118" y="0"/>
            <a:ext cx="2178519" cy="131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 name="Title 1">
            <a:extLst>
              <a:ext uri="{FF2B5EF4-FFF2-40B4-BE49-F238E27FC236}">
                <a16:creationId xmlns:a16="http://schemas.microsoft.com/office/drawing/2014/main" id="{5D4F8C20-AC9A-4104-8CCF-D3C6D008BCB4}"/>
              </a:ext>
            </a:extLst>
          </p:cNvPr>
          <p:cNvSpPr>
            <a:spLocks noGrp="1"/>
          </p:cNvSpPr>
          <p:nvPr userDrawn="1">
            <p:ph type="title" hasCustomPrompt="1"/>
          </p:nvPr>
        </p:nvSpPr>
        <p:spPr>
          <a:xfrm>
            <a:off x="974993" y="781504"/>
            <a:ext cx="9799903" cy="1088171"/>
          </a:xfrm>
          <a:prstGeom prst="rect">
            <a:avLst/>
          </a:prstGeom>
        </p:spPr>
        <p:txBody>
          <a:bodyPr anchor="ctr"/>
          <a:lstStyle>
            <a:lvl1pPr algn="l">
              <a:lnSpc>
                <a:spcPct val="100000"/>
              </a:lnSpc>
              <a:defRPr sz="4800" b="0">
                <a:solidFill>
                  <a:schemeClr val="tx1"/>
                </a:solidFill>
                <a:latin typeface="Roboto Light" panose="02000000000000000000" pitchFamily="2" charset="0"/>
                <a:ea typeface="Roboto Light" panose="02000000000000000000" pitchFamily="2" charset="0"/>
              </a:defRPr>
            </a:lvl1pPr>
          </a:lstStyle>
          <a:p>
            <a:r>
              <a:rPr lang="en-US" dirty="0"/>
              <a:t>Insert your main title here</a:t>
            </a:r>
            <a:endParaRPr lang="en-MY" dirty="0"/>
          </a:p>
        </p:txBody>
      </p:sp>
    </p:spTree>
    <p:extLst>
      <p:ext uri="{BB962C8B-B14F-4D97-AF65-F5344CB8AC3E}">
        <p14:creationId xmlns:p14="http://schemas.microsoft.com/office/powerpoint/2010/main" val="1035527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590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89E47A8-BF7B-4501-A595-79DC835E6E60}"/>
              </a:ext>
            </a:extLst>
          </p:cNvPr>
          <p:cNvSpPr>
            <a:spLocks noGrp="1"/>
          </p:cNvSpPr>
          <p:nvPr>
            <p:ph type="pic" sz="quarter" idx="18" hasCustomPrompt="1"/>
          </p:nvPr>
        </p:nvSpPr>
        <p:spPr>
          <a:xfrm>
            <a:off x="1103312" y="1101725"/>
            <a:ext cx="7499349" cy="7621588"/>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Tree>
    <p:extLst>
      <p:ext uri="{BB962C8B-B14F-4D97-AF65-F5344CB8AC3E}">
        <p14:creationId xmlns:p14="http://schemas.microsoft.com/office/powerpoint/2010/main" val="810553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olaslides">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641CA8BD-24BD-4657-A3C4-92A9E579AE0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68939" y="4111159"/>
            <a:ext cx="6618286" cy="1653520"/>
          </a:xfrm>
          <a:prstGeom prst="rect">
            <a:avLst/>
          </a:prstGeom>
        </p:spPr>
      </p:pic>
      <p:sp>
        <p:nvSpPr>
          <p:cNvPr id="4" name="TextBox 1">
            <a:extLst>
              <a:ext uri="{FF2B5EF4-FFF2-40B4-BE49-F238E27FC236}">
                <a16:creationId xmlns:a16="http://schemas.microsoft.com/office/drawing/2014/main" id="{107E6510-F325-4BFC-BB8C-E81546317AB8}"/>
              </a:ext>
            </a:extLst>
          </p:cNvPr>
          <p:cNvSpPr txBox="1"/>
          <p:nvPr userDrawn="1"/>
        </p:nvSpPr>
        <p:spPr>
          <a:xfrm>
            <a:off x="7325600" y="5623719"/>
            <a:ext cx="2904962"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dirty="0">
                <a:latin typeface="Open Sans Light" panose="020B0306030504020204" pitchFamily="34" charset="0"/>
                <a:ea typeface="Open Sans Light" panose="020B0306030504020204" pitchFamily="34" charset="0"/>
                <a:cs typeface="Open Sans Light" panose="020B0306030504020204" pitchFamily="34" charset="0"/>
              </a:rPr>
              <a:t>www.cholaslides.com</a:t>
            </a:r>
          </a:p>
          <a:p>
            <a:pPr algn="ctr"/>
            <a:r>
              <a:rPr lang="en-US" sz="1800" dirty="0">
                <a:latin typeface="Open Sans Light" panose="020B0306030504020204" pitchFamily="34" charset="0"/>
                <a:ea typeface="Open Sans Light" panose="020B0306030504020204" pitchFamily="34" charset="0"/>
                <a:cs typeface="Open Sans Light" panose="020B0306030504020204" pitchFamily="34" charset="0"/>
              </a:rPr>
              <a:t>support@cholaslides.com</a:t>
            </a:r>
          </a:p>
        </p:txBody>
      </p:sp>
    </p:spTree>
    <p:extLst>
      <p:ext uri="{BB962C8B-B14F-4D97-AF65-F5344CB8AC3E}">
        <p14:creationId xmlns:p14="http://schemas.microsoft.com/office/powerpoint/2010/main" val="3420305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94521" y="1616255"/>
            <a:ext cx="13167122" cy="3438255"/>
          </a:xfrm>
        </p:spPr>
        <p:txBody>
          <a:bodyPr anchor="b"/>
          <a:lstStyle>
            <a:lvl1pPr algn="ctr">
              <a:defRPr sz="8640"/>
            </a:lvl1pPr>
          </a:lstStyle>
          <a:p>
            <a:r>
              <a:rPr lang="en-US"/>
              <a:t>Click to edit Master title style</a:t>
            </a:r>
          </a:p>
        </p:txBody>
      </p:sp>
      <p:sp>
        <p:nvSpPr>
          <p:cNvPr id="3" name="Subtitle 2"/>
          <p:cNvSpPr>
            <a:spLocks noGrp="1"/>
          </p:cNvSpPr>
          <p:nvPr>
            <p:ph type="subTitle" idx="1"/>
          </p:nvPr>
        </p:nvSpPr>
        <p:spPr>
          <a:xfrm>
            <a:off x="2194521" y="5187102"/>
            <a:ext cx="13167122" cy="2384374"/>
          </a:xfrm>
        </p:spPr>
        <p:txBody>
          <a:bodyPr/>
          <a:lstStyle>
            <a:lvl1pPr marL="0" indent="0" algn="ctr">
              <a:buNone/>
              <a:defRPr sz="3456"/>
            </a:lvl1pPr>
            <a:lvl2pPr marL="658368" indent="0" algn="ctr">
              <a:buNone/>
              <a:defRPr sz="2880"/>
            </a:lvl2pPr>
            <a:lvl3pPr marL="1316736" indent="0" algn="ctr">
              <a:buNone/>
              <a:defRPr sz="2592"/>
            </a:lvl3pPr>
            <a:lvl4pPr marL="1975104" indent="0" algn="ctr">
              <a:buNone/>
              <a:defRPr sz="2304"/>
            </a:lvl4pPr>
            <a:lvl5pPr marL="2633472" indent="0" algn="ctr">
              <a:buNone/>
              <a:defRPr sz="2304"/>
            </a:lvl5pPr>
            <a:lvl6pPr marL="3291840" indent="0" algn="ctr">
              <a:buNone/>
              <a:defRPr sz="2304"/>
            </a:lvl6pPr>
            <a:lvl7pPr marL="3950208" indent="0" algn="ctr">
              <a:buNone/>
              <a:defRPr sz="2304"/>
            </a:lvl7pPr>
            <a:lvl8pPr marL="4608576" indent="0" algn="ctr">
              <a:buNone/>
              <a:defRPr sz="2304"/>
            </a:lvl8pPr>
            <a:lvl9pPr marL="5266944" indent="0" algn="ctr">
              <a:buNone/>
              <a:defRPr sz="2304"/>
            </a:lvl9pPr>
          </a:lstStyle>
          <a:p>
            <a:r>
              <a:rPr lang="en-US"/>
              <a:t>Click to edit Master subtitle style</a:t>
            </a:r>
          </a:p>
        </p:txBody>
      </p:sp>
      <p:sp>
        <p:nvSpPr>
          <p:cNvPr id="4" name="Date Placeholder 3"/>
          <p:cNvSpPr>
            <a:spLocks noGrp="1"/>
          </p:cNvSpPr>
          <p:nvPr>
            <p:ph type="dt" sz="half" idx="10"/>
          </p:nvPr>
        </p:nvSpPr>
        <p:spPr/>
        <p:txBody>
          <a:bodyPr/>
          <a:lstStyle/>
          <a:p>
            <a:pPr defTabSz="1316736"/>
            <a:fld id="{D83239FF-3BB2-4276-92BD-890F9454A4AA}" type="datetimeFigureOut">
              <a:rPr lang="en-US" smtClean="0">
                <a:solidFill>
                  <a:prstClr val="black">
                    <a:tint val="75000"/>
                  </a:prstClr>
                </a:solidFill>
              </a:rPr>
              <a:pPr defTabSz="1316736"/>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167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16736"/>
            <a:fld id="{0EF2CE2B-4172-4C56-85B5-3BE634C55986}" type="slidenum">
              <a:rPr lang="en-US" smtClean="0">
                <a:solidFill>
                  <a:prstClr val="black">
                    <a:tint val="75000"/>
                  </a:prstClr>
                </a:solidFill>
              </a:rPr>
              <a:pPr defTabSz="1316736"/>
              <a:t>‹#›</a:t>
            </a:fld>
            <a:endParaRPr lang="en-US">
              <a:solidFill>
                <a:prstClr val="black">
                  <a:tint val="75000"/>
                </a:prstClr>
              </a:solidFill>
            </a:endParaRPr>
          </a:p>
        </p:txBody>
      </p:sp>
    </p:spTree>
    <p:extLst>
      <p:ext uri="{BB962C8B-B14F-4D97-AF65-F5344CB8AC3E}">
        <p14:creationId xmlns:p14="http://schemas.microsoft.com/office/powerpoint/2010/main" val="3660549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16736"/>
            <a:fld id="{D83239FF-3BB2-4276-92BD-890F9454A4AA}" type="datetimeFigureOut">
              <a:rPr lang="en-US" smtClean="0">
                <a:solidFill>
                  <a:prstClr val="black">
                    <a:tint val="75000"/>
                  </a:prstClr>
                </a:solidFill>
              </a:rPr>
              <a:pPr defTabSz="1316736"/>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167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16736"/>
            <a:fld id="{0EF2CE2B-4172-4C56-85B5-3BE634C55986}" type="slidenum">
              <a:rPr lang="en-US" smtClean="0">
                <a:solidFill>
                  <a:prstClr val="black">
                    <a:tint val="75000"/>
                  </a:prstClr>
                </a:solidFill>
              </a:rPr>
              <a:pPr defTabSz="1316736"/>
              <a:t>‹#›</a:t>
            </a:fld>
            <a:endParaRPr lang="en-US">
              <a:solidFill>
                <a:prstClr val="black">
                  <a:tint val="75000"/>
                </a:prstClr>
              </a:solidFill>
            </a:endParaRPr>
          </a:p>
        </p:txBody>
      </p:sp>
    </p:spTree>
    <p:extLst>
      <p:ext uri="{BB962C8B-B14F-4D97-AF65-F5344CB8AC3E}">
        <p14:creationId xmlns:p14="http://schemas.microsoft.com/office/powerpoint/2010/main" val="612365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97842" y="2462102"/>
            <a:ext cx="15142191" cy="4108074"/>
          </a:xfrm>
        </p:spPr>
        <p:txBody>
          <a:bodyPr anchor="b"/>
          <a:lstStyle>
            <a:lvl1pPr>
              <a:defRPr sz="8640"/>
            </a:lvl1pPr>
          </a:lstStyle>
          <a:p>
            <a:r>
              <a:rPr lang="en-US"/>
              <a:t>Click to edit Master title style</a:t>
            </a:r>
          </a:p>
        </p:txBody>
      </p:sp>
      <p:sp>
        <p:nvSpPr>
          <p:cNvPr id="3" name="Text Placeholder 2"/>
          <p:cNvSpPr>
            <a:spLocks noGrp="1"/>
          </p:cNvSpPr>
          <p:nvPr>
            <p:ph type="body" idx="1"/>
          </p:nvPr>
        </p:nvSpPr>
        <p:spPr>
          <a:xfrm>
            <a:off x="1197842" y="6609040"/>
            <a:ext cx="15142191" cy="2160339"/>
          </a:xfrm>
        </p:spPr>
        <p:txBody>
          <a:bodyPr/>
          <a:lstStyle>
            <a:lvl1pPr marL="0" indent="0">
              <a:buNone/>
              <a:defRPr sz="3456">
                <a:solidFill>
                  <a:schemeClr val="tx1">
                    <a:tint val="75000"/>
                  </a:schemeClr>
                </a:solidFill>
              </a:defRPr>
            </a:lvl1pPr>
            <a:lvl2pPr marL="658368" indent="0">
              <a:buNone/>
              <a:defRPr sz="2880">
                <a:solidFill>
                  <a:schemeClr val="tx1">
                    <a:tint val="75000"/>
                  </a:schemeClr>
                </a:solidFill>
              </a:defRPr>
            </a:lvl2pPr>
            <a:lvl3pPr marL="1316736" indent="0">
              <a:buNone/>
              <a:defRPr sz="2592">
                <a:solidFill>
                  <a:schemeClr val="tx1">
                    <a:tint val="75000"/>
                  </a:schemeClr>
                </a:solidFill>
              </a:defRPr>
            </a:lvl3pPr>
            <a:lvl4pPr marL="1975104" indent="0">
              <a:buNone/>
              <a:defRPr sz="2304">
                <a:solidFill>
                  <a:schemeClr val="tx1">
                    <a:tint val="75000"/>
                  </a:schemeClr>
                </a:solidFill>
              </a:defRPr>
            </a:lvl4pPr>
            <a:lvl5pPr marL="2633472" indent="0">
              <a:buNone/>
              <a:defRPr sz="2304">
                <a:solidFill>
                  <a:schemeClr val="tx1">
                    <a:tint val="75000"/>
                  </a:schemeClr>
                </a:solidFill>
              </a:defRPr>
            </a:lvl5pPr>
            <a:lvl6pPr marL="3291840" indent="0">
              <a:buNone/>
              <a:defRPr sz="2304">
                <a:solidFill>
                  <a:schemeClr val="tx1">
                    <a:tint val="75000"/>
                  </a:schemeClr>
                </a:solidFill>
              </a:defRPr>
            </a:lvl6pPr>
            <a:lvl7pPr marL="3950208" indent="0">
              <a:buNone/>
              <a:defRPr sz="2304">
                <a:solidFill>
                  <a:schemeClr val="tx1">
                    <a:tint val="75000"/>
                  </a:schemeClr>
                </a:solidFill>
              </a:defRPr>
            </a:lvl7pPr>
            <a:lvl8pPr marL="4608576" indent="0">
              <a:buNone/>
              <a:defRPr sz="2304">
                <a:solidFill>
                  <a:schemeClr val="tx1">
                    <a:tint val="75000"/>
                  </a:schemeClr>
                </a:solidFill>
              </a:defRPr>
            </a:lvl8pPr>
            <a:lvl9pPr marL="5266944" indent="0">
              <a:buNone/>
              <a:defRPr sz="23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16736"/>
            <a:fld id="{D83239FF-3BB2-4276-92BD-890F9454A4AA}" type="datetimeFigureOut">
              <a:rPr lang="en-US" smtClean="0">
                <a:solidFill>
                  <a:prstClr val="black">
                    <a:tint val="75000"/>
                  </a:prstClr>
                </a:solidFill>
              </a:rPr>
              <a:pPr defTabSz="1316736"/>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167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16736"/>
            <a:fld id="{0EF2CE2B-4172-4C56-85B5-3BE634C55986}" type="slidenum">
              <a:rPr lang="en-US" smtClean="0">
                <a:solidFill>
                  <a:prstClr val="black">
                    <a:tint val="75000"/>
                  </a:prstClr>
                </a:solidFill>
              </a:rPr>
              <a:pPr defTabSz="1316736"/>
              <a:t>‹#›</a:t>
            </a:fld>
            <a:endParaRPr lang="en-US">
              <a:solidFill>
                <a:prstClr val="black">
                  <a:tint val="75000"/>
                </a:prstClr>
              </a:solidFill>
            </a:endParaRPr>
          </a:p>
        </p:txBody>
      </p:sp>
    </p:spTree>
    <p:extLst>
      <p:ext uri="{BB962C8B-B14F-4D97-AF65-F5344CB8AC3E}">
        <p14:creationId xmlns:p14="http://schemas.microsoft.com/office/powerpoint/2010/main" val="3251192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0ADAC9E-19A8-44C1-8C5C-03A640164BF3}"/>
              </a:ext>
            </a:extLst>
          </p:cNvPr>
          <p:cNvSpPr>
            <a:spLocks noGrp="1"/>
          </p:cNvSpPr>
          <p:nvPr>
            <p:ph type="pic" sz="quarter" idx="10" hasCustomPrompt="1"/>
          </p:nvPr>
        </p:nvSpPr>
        <p:spPr>
          <a:xfrm>
            <a:off x="9815514" y="0"/>
            <a:ext cx="7740650" cy="9875838"/>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6" name="Rectangle 5">
            <a:extLst>
              <a:ext uri="{FF2B5EF4-FFF2-40B4-BE49-F238E27FC236}">
                <a16:creationId xmlns:a16="http://schemas.microsoft.com/office/drawing/2014/main" id="{11688E90-2C99-4BFC-98EB-B440D7FEE235}"/>
              </a:ext>
            </a:extLst>
          </p:cNvPr>
          <p:cNvSpPr/>
          <p:nvPr userDrawn="1"/>
        </p:nvSpPr>
        <p:spPr>
          <a:xfrm>
            <a:off x="1104118" y="0"/>
            <a:ext cx="2178519" cy="131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7" name="Title 1">
            <a:extLst>
              <a:ext uri="{FF2B5EF4-FFF2-40B4-BE49-F238E27FC236}">
                <a16:creationId xmlns:a16="http://schemas.microsoft.com/office/drawing/2014/main" id="{6B73A65A-1CE3-4FE8-B323-4C7850989A36}"/>
              </a:ext>
            </a:extLst>
          </p:cNvPr>
          <p:cNvSpPr>
            <a:spLocks noGrp="1"/>
          </p:cNvSpPr>
          <p:nvPr>
            <p:ph type="title" hasCustomPrompt="1"/>
          </p:nvPr>
        </p:nvSpPr>
        <p:spPr>
          <a:xfrm>
            <a:off x="974993" y="781504"/>
            <a:ext cx="9799903" cy="1088171"/>
          </a:xfrm>
          <a:prstGeom prst="rect">
            <a:avLst/>
          </a:prstGeom>
        </p:spPr>
        <p:txBody>
          <a:bodyPr anchor="ctr"/>
          <a:lstStyle>
            <a:lvl1pPr algn="l">
              <a:lnSpc>
                <a:spcPct val="100000"/>
              </a:lnSpc>
              <a:defRPr sz="4800" b="0">
                <a:solidFill>
                  <a:schemeClr val="tx1"/>
                </a:solidFill>
                <a:latin typeface="Roboto Light" panose="02000000000000000000" pitchFamily="2" charset="0"/>
                <a:ea typeface="Roboto Light" panose="02000000000000000000" pitchFamily="2" charset="0"/>
              </a:defRPr>
            </a:lvl1pPr>
          </a:lstStyle>
          <a:p>
            <a:r>
              <a:rPr lang="en-US" dirty="0"/>
              <a:t>Insert your main title here</a:t>
            </a:r>
            <a:endParaRPr lang="en-MY" dirty="0"/>
          </a:p>
        </p:txBody>
      </p:sp>
    </p:spTree>
    <p:extLst>
      <p:ext uri="{BB962C8B-B14F-4D97-AF65-F5344CB8AC3E}">
        <p14:creationId xmlns:p14="http://schemas.microsoft.com/office/powerpoint/2010/main" val="1498778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6986" y="2628985"/>
            <a:ext cx="7461369" cy="6266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887808" y="2628985"/>
            <a:ext cx="7461369" cy="6266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16736"/>
            <a:fld id="{D83239FF-3BB2-4276-92BD-890F9454A4AA}" type="datetimeFigureOut">
              <a:rPr lang="en-US" smtClean="0">
                <a:solidFill>
                  <a:prstClr val="black">
                    <a:tint val="75000"/>
                  </a:prstClr>
                </a:solidFill>
              </a:rPr>
              <a:pPr defTabSz="1316736"/>
              <a:t>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1673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16736"/>
            <a:fld id="{0EF2CE2B-4172-4C56-85B5-3BE634C55986}" type="slidenum">
              <a:rPr lang="en-US" smtClean="0">
                <a:solidFill>
                  <a:prstClr val="black">
                    <a:tint val="75000"/>
                  </a:prstClr>
                </a:solidFill>
              </a:rPr>
              <a:pPr defTabSz="1316736"/>
              <a:t>‹#›</a:t>
            </a:fld>
            <a:endParaRPr lang="en-US">
              <a:solidFill>
                <a:prstClr val="black">
                  <a:tint val="75000"/>
                </a:prstClr>
              </a:solidFill>
            </a:endParaRPr>
          </a:p>
        </p:txBody>
      </p:sp>
    </p:spTree>
    <p:extLst>
      <p:ext uri="{BB962C8B-B14F-4D97-AF65-F5344CB8AC3E}">
        <p14:creationId xmlns:p14="http://schemas.microsoft.com/office/powerpoint/2010/main" val="652320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09273" y="525798"/>
            <a:ext cx="15142191" cy="1908872"/>
          </a:xfrm>
        </p:spPr>
        <p:txBody>
          <a:bodyPr/>
          <a:lstStyle/>
          <a:p>
            <a:r>
              <a:rPr lang="en-US"/>
              <a:t>Click to edit Master title style</a:t>
            </a:r>
          </a:p>
        </p:txBody>
      </p:sp>
      <p:sp>
        <p:nvSpPr>
          <p:cNvPr id="3" name="Text Placeholder 2"/>
          <p:cNvSpPr>
            <a:spLocks noGrp="1"/>
          </p:cNvSpPr>
          <p:nvPr>
            <p:ph type="body" idx="1"/>
          </p:nvPr>
        </p:nvSpPr>
        <p:spPr>
          <a:xfrm>
            <a:off x="1209274" y="2420953"/>
            <a:ext cx="7427079" cy="1186471"/>
          </a:xfrm>
        </p:spPr>
        <p:txBody>
          <a:bodyPr anchor="b"/>
          <a:lstStyle>
            <a:lvl1pPr marL="0" indent="0">
              <a:buNone/>
              <a:defRPr sz="3456" b="1"/>
            </a:lvl1pPr>
            <a:lvl2pPr marL="658368" indent="0">
              <a:buNone/>
              <a:defRPr sz="2880" b="1"/>
            </a:lvl2pPr>
            <a:lvl3pPr marL="1316736" indent="0">
              <a:buNone/>
              <a:defRPr sz="2592" b="1"/>
            </a:lvl3pPr>
            <a:lvl4pPr marL="1975104" indent="0">
              <a:buNone/>
              <a:defRPr sz="2304" b="1"/>
            </a:lvl4pPr>
            <a:lvl5pPr marL="2633472" indent="0">
              <a:buNone/>
              <a:defRPr sz="2304" b="1"/>
            </a:lvl5pPr>
            <a:lvl6pPr marL="3291840" indent="0">
              <a:buNone/>
              <a:defRPr sz="2304" b="1"/>
            </a:lvl6pPr>
            <a:lvl7pPr marL="3950208" indent="0">
              <a:buNone/>
              <a:defRPr sz="2304" b="1"/>
            </a:lvl7pPr>
            <a:lvl8pPr marL="4608576" indent="0">
              <a:buNone/>
              <a:defRPr sz="2304" b="1"/>
            </a:lvl8pPr>
            <a:lvl9pPr marL="5266944" indent="0">
              <a:buNone/>
              <a:defRPr sz="2304" b="1"/>
            </a:lvl9pPr>
          </a:lstStyle>
          <a:p>
            <a:pPr lvl="0"/>
            <a:r>
              <a:rPr lang="en-US"/>
              <a:t>Click to edit Master text styles</a:t>
            </a:r>
          </a:p>
        </p:txBody>
      </p:sp>
      <p:sp>
        <p:nvSpPr>
          <p:cNvPr id="4" name="Content Placeholder 3"/>
          <p:cNvSpPr>
            <a:spLocks noGrp="1"/>
          </p:cNvSpPr>
          <p:nvPr>
            <p:ph sz="half" idx="2"/>
          </p:nvPr>
        </p:nvSpPr>
        <p:spPr>
          <a:xfrm>
            <a:off x="1209274" y="3607424"/>
            <a:ext cx="7427079" cy="53059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887807" y="2420953"/>
            <a:ext cx="7463656" cy="1186471"/>
          </a:xfrm>
        </p:spPr>
        <p:txBody>
          <a:bodyPr anchor="b"/>
          <a:lstStyle>
            <a:lvl1pPr marL="0" indent="0">
              <a:buNone/>
              <a:defRPr sz="3456" b="1"/>
            </a:lvl1pPr>
            <a:lvl2pPr marL="658368" indent="0">
              <a:buNone/>
              <a:defRPr sz="2880" b="1"/>
            </a:lvl2pPr>
            <a:lvl3pPr marL="1316736" indent="0">
              <a:buNone/>
              <a:defRPr sz="2592" b="1"/>
            </a:lvl3pPr>
            <a:lvl4pPr marL="1975104" indent="0">
              <a:buNone/>
              <a:defRPr sz="2304" b="1"/>
            </a:lvl4pPr>
            <a:lvl5pPr marL="2633472" indent="0">
              <a:buNone/>
              <a:defRPr sz="2304" b="1"/>
            </a:lvl5pPr>
            <a:lvl6pPr marL="3291840" indent="0">
              <a:buNone/>
              <a:defRPr sz="2304" b="1"/>
            </a:lvl6pPr>
            <a:lvl7pPr marL="3950208" indent="0">
              <a:buNone/>
              <a:defRPr sz="2304" b="1"/>
            </a:lvl7pPr>
            <a:lvl8pPr marL="4608576" indent="0">
              <a:buNone/>
              <a:defRPr sz="2304" b="1"/>
            </a:lvl8pPr>
            <a:lvl9pPr marL="5266944" indent="0">
              <a:buNone/>
              <a:defRPr sz="2304" b="1"/>
            </a:lvl9pPr>
          </a:lstStyle>
          <a:p>
            <a:pPr lvl="0"/>
            <a:r>
              <a:rPr lang="en-US"/>
              <a:t>Click to edit Master text styles</a:t>
            </a:r>
          </a:p>
        </p:txBody>
      </p:sp>
      <p:sp>
        <p:nvSpPr>
          <p:cNvPr id="6" name="Content Placeholder 5"/>
          <p:cNvSpPr>
            <a:spLocks noGrp="1"/>
          </p:cNvSpPr>
          <p:nvPr>
            <p:ph sz="quarter" idx="4"/>
          </p:nvPr>
        </p:nvSpPr>
        <p:spPr>
          <a:xfrm>
            <a:off x="8887807" y="3607424"/>
            <a:ext cx="7463656" cy="53059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16736"/>
            <a:fld id="{D83239FF-3BB2-4276-92BD-890F9454A4AA}" type="datetimeFigureOut">
              <a:rPr lang="en-US" smtClean="0">
                <a:solidFill>
                  <a:prstClr val="black">
                    <a:tint val="75000"/>
                  </a:prstClr>
                </a:solidFill>
              </a:rPr>
              <a:pPr defTabSz="1316736"/>
              <a:t>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1673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16736"/>
            <a:fld id="{0EF2CE2B-4172-4C56-85B5-3BE634C55986}" type="slidenum">
              <a:rPr lang="en-US" smtClean="0">
                <a:solidFill>
                  <a:prstClr val="black">
                    <a:tint val="75000"/>
                  </a:prstClr>
                </a:solidFill>
              </a:rPr>
              <a:pPr defTabSz="1316736"/>
              <a:t>‹#›</a:t>
            </a:fld>
            <a:endParaRPr lang="en-US">
              <a:solidFill>
                <a:prstClr val="black">
                  <a:tint val="75000"/>
                </a:prstClr>
              </a:solidFill>
            </a:endParaRPr>
          </a:p>
        </p:txBody>
      </p:sp>
    </p:spTree>
    <p:extLst>
      <p:ext uri="{BB962C8B-B14F-4D97-AF65-F5344CB8AC3E}">
        <p14:creationId xmlns:p14="http://schemas.microsoft.com/office/powerpoint/2010/main" val="1088969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16736"/>
            <a:fld id="{D83239FF-3BB2-4276-92BD-890F9454A4AA}" type="datetimeFigureOut">
              <a:rPr lang="en-US" smtClean="0">
                <a:solidFill>
                  <a:prstClr val="black">
                    <a:tint val="75000"/>
                  </a:prstClr>
                </a:solidFill>
              </a:rPr>
              <a:pPr defTabSz="1316736"/>
              <a:t>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1673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16736"/>
            <a:fld id="{0EF2CE2B-4172-4C56-85B5-3BE634C55986}" type="slidenum">
              <a:rPr lang="en-US" smtClean="0">
                <a:solidFill>
                  <a:prstClr val="black">
                    <a:tint val="75000"/>
                  </a:prstClr>
                </a:solidFill>
              </a:rPr>
              <a:pPr defTabSz="1316736"/>
              <a:t>‹#›</a:t>
            </a:fld>
            <a:endParaRPr lang="en-US">
              <a:solidFill>
                <a:prstClr val="black">
                  <a:tint val="75000"/>
                </a:prstClr>
              </a:solidFill>
            </a:endParaRPr>
          </a:p>
        </p:txBody>
      </p:sp>
    </p:spTree>
    <p:extLst>
      <p:ext uri="{BB962C8B-B14F-4D97-AF65-F5344CB8AC3E}">
        <p14:creationId xmlns:p14="http://schemas.microsoft.com/office/powerpoint/2010/main" val="1440162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16736"/>
            <a:fld id="{D83239FF-3BB2-4276-92BD-890F9454A4AA}" type="datetimeFigureOut">
              <a:rPr lang="en-US" smtClean="0">
                <a:solidFill>
                  <a:prstClr val="black">
                    <a:tint val="75000"/>
                  </a:prstClr>
                </a:solidFill>
              </a:rPr>
              <a:pPr defTabSz="1316736"/>
              <a:t>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1673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16736"/>
            <a:fld id="{0EF2CE2B-4172-4C56-85B5-3BE634C55986}" type="slidenum">
              <a:rPr lang="en-US" smtClean="0">
                <a:solidFill>
                  <a:prstClr val="black">
                    <a:tint val="75000"/>
                  </a:prstClr>
                </a:solidFill>
              </a:rPr>
              <a:pPr defTabSz="1316736"/>
              <a:t>‹#›</a:t>
            </a:fld>
            <a:endParaRPr lang="en-US">
              <a:solidFill>
                <a:prstClr val="black">
                  <a:tint val="75000"/>
                </a:prstClr>
              </a:solidFill>
            </a:endParaRPr>
          </a:p>
        </p:txBody>
      </p:sp>
    </p:spTree>
    <p:extLst>
      <p:ext uri="{BB962C8B-B14F-4D97-AF65-F5344CB8AC3E}">
        <p14:creationId xmlns:p14="http://schemas.microsoft.com/office/powerpoint/2010/main" val="550346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09274" y="658389"/>
            <a:ext cx="5662319" cy="2304362"/>
          </a:xfrm>
        </p:spPr>
        <p:txBody>
          <a:bodyPr anchor="b"/>
          <a:lstStyle>
            <a:lvl1pPr>
              <a:defRPr sz="4608"/>
            </a:lvl1pPr>
          </a:lstStyle>
          <a:p>
            <a:r>
              <a:rPr lang="en-US"/>
              <a:t>Click to edit Master title style</a:t>
            </a:r>
          </a:p>
        </p:txBody>
      </p:sp>
      <p:sp>
        <p:nvSpPr>
          <p:cNvPr id="3" name="Content Placeholder 2"/>
          <p:cNvSpPr>
            <a:spLocks noGrp="1"/>
          </p:cNvSpPr>
          <p:nvPr>
            <p:ph idx="1"/>
          </p:nvPr>
        </p:nvSpPr>
        <p:spPr>
          <a:xfrm>
            <a:off x="7463656" y="1421938"/>
            <a:ext cx="8887808" cy="7018246"/>
          </a:xfrm>
        </p:spPr>
        <p:txBody>
          <a:bodyPr/>
          <a:lstStyle>
            <a:lvl1pPr>
              <a:defRPr sz="4608"/>
            </a:lvl1pPr>
            <a:lvl2pPr>
              <a:defRPr sz="4032"/>
            </a:lvl2pPr>
            <a:lvl3pPr>
              <a:defRPr sz="3456"/>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09274" y="2962752"/>
            <a:ext cx="5662319" cy="5488863"/>
          </a:xfrm>
        </p:spPr>
        <p:txBody>
          <a:bodyPr/>
          <a:lstStyle>
            <a:lvl1pPr marL="0" indent="0">
              <a:buNone/>
              <a:defRPr sz="2304"/>
            </a:lvl1pPr>
            <a:lvl2pPr marL="658368" indent="0">
              <a:buNone/>
              <a:defRPr sz="2016"/>
            </a:lvl2pPr>
            <a:lvl3pPr marL="1316736" indent="0">
              <a:buNone/>
              <a:defRPr sz="1728"/>
            </a:lvl3pPr>
            <a:lvl4pPr marL="1975104" indent="0">
              <a:buNone/>
              <a:defRPr sz="1440"/>
            </a:lvl4pPr>
            <a:lvl5pPr marL="2633472" indent="0">
              <a:buNone/>
              <a:defRPr sz="1440"/>
            </a:lvl5pPr>
            <a:lvl6pPr marL="3291840" indent="0">
              <a:buNone/>
              <a:defRPr sz="1440"/>
            </a:lvl6pPr>
            <a:lvl7pPr marL="3950208" indent="0">
              <a:buNone/>
              <a:defRPr sz="1440"/>
            </a:lvl7pPr>
            <a:lvl8pPr marL="4608576" indent="0">
              <a:buNone/>
              <a:defRPr sz="1440"/>
            </a:lvl8pPr>
            <a:lvl9pPr marL="5266944"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16736"/>
            <a:fld id="{D83239FF-3BB2-4276-92BD-890F9454A4AA}" type="datetimeFigureOut">
              <a:rPr lang="en-US" smtClean="0">
                <a:solidFill>
                  <a:prstClr val="black">
                    <a:tint val="75000"/>
                  </a:prstClr>
                </a:solidFill>
              </a:rPr>
              <a:pPr defTabSz="1316736"/>
              <a:t>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1673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16736"/>
            <a:fld id="{0EF2CE2B-4172-4C56-85B5-3BE634C55986}" type="slidenum">
              <a:rPr lang="en-US" smtClean="0">
                <a:solidFill>
                  <a:prstClr val="black">
                    <a:tint val="75000"/>
                  </a:prstClr>
                </a:solidFill>
              </a:rPr>
              <a:pPr defTabSz="1316736"/>
              <a:t>‹#›</a:t>
            </a:fld>
            <a:endParaRPr lang="en-US">
              <a:solidFill>
                <a:prstClr val="black">
                  <a:tint val="75000"/>
                </a:prstClr>
              </a:solidFill>
            </a:endParaRPr>
          </a:p>
        </p:txBody>
      </p:sp>
    </p:spTree>
    <p:extLst>
      <p:ext uri="{BB962C8B-B14F-4D97-AF65-F5344CB8AC3E}">
        <p14:creationId xmlns:p14="http://schemas.microsoft.com/office/powerpoint/2010/main" val="3196963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09274" y="658389"/>
            <a:ext cx="5662319" cy="2304362"/>
          </a:xfrm>
        </p:spPr>
        <p:txBody>
          <a:bodyPr anchor="b"/>
          <a:lstStyle>
            <a:lvl1pPr>
              <a:defRPr sz="4608"/>
            </a:lvl1pPr>
          </a:lstStyle>
          <a:p>
            <a:r>
              <a:rPr lang="en-US"/>
              <a:t>Click to edit Master title style</a:t>
            </a:r>
          </a:p>
        </p:txBody>
      </p:sp>
      <p:sp>
        <p:nvSpPr>
          <p:cNvPr id="3" name="Picture Placeholder 2"/>
          <p:cNvSpPr>
            <a:spLocks noGrp="1"/>
          </p:cNvSpPr>
          <p:nvPr>
            <p:ph type="pic" idx="1"/>
          </p:nvPr>
        </p:nvSpPr>
        <p:spPr>
          <a:xfrm>
            <a:off x="7463656" y="1421938"/>
            <a:ext cx="8887808" cy="7018246"/>
          </a:xfrm>
        </p:spPr>
        <p:txBody>
          <a:bodyPr/>
          <a:lstStyle>
            <a:lvl1pPr marL="0" indent="0">
              <a:buNone/>
              <a:defRPr sz="4608"/>
            </a:lvl1pPr>
            <a:lvl2pPr marL="658368" indent="0">
              <a:buNone/>
              <a:defRPr sz="4032"/>
            </a:lvl2pPr>
            <a:lvl3pPr marL="1316736" indent="0">
              <a:buNone/>
              <a:defRPr sz="3456"/>
            </a:lvl3pPr>
            <a:lvl4pPr marL="1975104" indent="0">
              <a:buNone/>
              <a:defRPr sz="2880"/>
            </a:lvl4pPr>
            <a:lvl5pPr marL="2633472" indent="0">
              <a:buNone/>
              <a:defRPr sz="2880"/>
            </a:lvl5pPr>
            <a:lvl6pPr marL="3291840" indent="0">
              <a:buNone/>
              <a:defRPr sz="2880"/>
            </a:lvl6pPr>
            <a:lvl7pPr marL="3950208" indent="0">
              <a:buNone/>
              <a:defRPr sz="2880"/>
            </a:lvl7pPr>
            <a:lvl8pPr marL="4608576" indent="0">
              <a:buNone/>
              <a:defRPr sz="2880"/>
            </a:lvl8pPr>
            <a:lvl9pPr marL="5266944" indent="0">
              <a:buNone/>
              <a:defRPr sz="2880"/>
            </a:lvl9pPr>
          </a:lstStyle>
          <a:p>
            <a:endParaRPr lang="en-US"/>
          </a:p>
        </p:txBody>
      </p:sp>
      <p:sp>
        <p:nvSpPr>
          <p:cNvPr id="4" name="Text Placeholder 3"/>
          <p:cNvSpPr>
            <a:spLocks noGrp="1"/>
          </p:cNvSpPr>
          <p:nvPr>
            <p:ph type="body" sz="half" idx="2"/>
          </p:nvPr>
        </p:nvSpPr>
        <p:spPr>
          <a:xfrm>
            <a:off x="1209274" y="2962752"/>
            <a:ext cx="5662319" cy="5488863"/>
          </a:xfrm>
        </p:spPr>
        <p:txBody>
          <a:bodyPr/>
          <a:lstStyle>
            <a:lvl1pPr marL="0" indent="0">
              <a:buNone/>
              <a:defRPr sz="2304"/>
            </a:lvl1pPr>
            <a:lvl2pPr marL="658368" indent="0">
              <a:buNone/>
              <a:defRPr sz="2016"/>
            </a:lvl2pPr>
            <a:lvl3pPr marL="1316736" indent="0">
              <a:buNone/>
              <a:defRPr sz="1728"/>
            </a:lvl3pPr>
            <a:lvl4pPr marL="1975104" indent="0">
              <a:buNone/>
              <a:defRPr sz="1440"/>
            </a:lvl4pPr>
            <a:lvl5pPr marL="2633472" indent="0">
              <a:buNone/>
              <a:defRPr sz="1440"/>
            </a:lvl5pPr>
            <a:lvl6pPr marL="3291840" indent="0">
              <a:buNone/>
              <a:defRPr sz="1440"/>
            </a:lvl6pPr>
            <a:lvl7pPr marL="3950208" indent="0">
              <a:buNone/>
              <a:defRPr sz="1440"/>
            </a:lvl7pPr>
            <a:lvl8pPr marL="4608576" indent="0">
              <a:buNone/>
              <a:defRPr sz="1440"/>
            </a:lvl8pPr>
            <a:lvl9pPr marL="5266944"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16736"/>
            <a:fld id="{D83239FF-3BB2-4276-92BD-890F9454A4AA}" type="datetimeFigureOut">
              <a:rPr lang="en-US" smtClean="0">
                <a:solidFill>
                  <a:prstClr val="black">
                    <a:tint val="75000"/>
                  </a:prstClr>
                </a:solidFill>
              </a:rPr>
              <a:pPr defTabSz="1316736"/>
              <a:t>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1673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16736"/>
            <a:fld id="{0EF2CE2B-4172-4C56-85B5-3BE634C55986}" type="slidenum">
              <a:rPr lang="en-US" smtClean="0">
                <a:solidFill>
                  <a:prstClr val="black">
                    <a:tint val="75000"/>
                  </a:prstClr>
                </a:solidFill>
              </a:rPr>
              <a:pPr defTabSz="1316736"/>
              <a:t>‹#›</a:t>
            </a:fld>
            <a:endParaRPr lang="en-US">
              <a:solidFill>
                <a:prstClr val="black">
                  <a:tint val="75000"/>
                </a:prstClr>
              </a:solidFill>
            </a:endParaRPr>
          </a:p>
        </p:txBody>
      </p:sp>
    </p:spTree>
    <p:extLst>
      <p:ext uri="{BB962C8B-B14F-4D97-AF65-F5344CB8AC3E}">
        <p14:creationId xmlns:p14="http://schemas.microsoft.com/office/powerpoint/2010/main" val="2088934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16736"/>
            <a:fld id="{D83239FF-3BB2-4276-92BD-890F9454A4AA}" type="datetimeFigureOut">
              <a:rPr lang="en-US" smtClean="0">
                <a:solidFill>
                  <a:prstClr val="black">
                    <a:tint val="75000"/>
                  </a:prstClr>
                </a:solidFill>
              </a:rPr>
              <a:pPr defTabSz="1316736"/>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167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16736"/>
            <a:fld id="{0EF2CE2B-4172-4C56-85B5-3BE634C55986}" type="slidenum">
              <a:rPr lang="en-US" smtClean="0">
                <a:solidFill>
                  <a:prstClr val="black">
                    <a:tint val="75000"/>
                  </a:prstClr>
                </a:solidFill>
              </a:rPr>
              <a:pPr defTabSz="1316736"/>
              <a:t>‹#›</a:t>
            </a:fld>
            <a:endParaRPr lang="en-US">
              <a:solidFill>
                <a:prstClr val="black">
                  <a:tint val="75000"/>
                </a:prstClr>
              </a:solidFill>
            </a:endParaRPr>
          </a:p>
        </p:txBody>
      </p:sp>
    </p:spTree>
    <p:extLst>
      <p:ext uri="{BB962C8B-B14F-4D97-AF65-F5344CB8AC3E}">
        <p14:creationId xmlns:p14="http://schemas.microsoft.com/office/powerpoint/2010/main" val="3133646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63629" y="525797"/>
            <a:ext cx="3785548" cy="83693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06986" y="525797"/>
            <a:ext cx="11137191" cy="83693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16736"/>
            <a:fld id="{D83239FF-3BB2-4276-92BD-890F9454A4AA}" type="datetimeFigureOut">
              <a:rPr lang="en-US" smtClean="0">
                <a:solidFill>
                  <a:prstClr val="black">
                    <a:tint val="75000"/>
                  </a:prstClr>
                </a:solidFill>
              </a:rPr>
              <a:pPr defTabSz="1316736"/>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167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16736"/>
            <a:fld id="{0EF2CE2B-4172-4C56-85B5-3BE634C55986}" type="slidenum">
              <a:rPr lang="en-US" smtClean="0">
                <a:solidFill>
                  <a:prstClr val="black">
                    <a:tint val="75000"/>
                  </a:prstClr>
                </a:solidFill>
              </a:rPr>
              <a:pPr defTabSz="1316736"/>
              <a:t>‹#›</a:t>
            </a:fld>
            <a:endParaRPr lang="en-US">
              <a:solidFill>
                <a:prstClr val="black">
                  <a:tint val="75000"/>
                </a:prstClr>
              </a:solidFill>
            </a:endParaRPr>
          </a:p>
        </p:txBody>
      </p:sp>
    </p:spTree>
    <p:extLst>
      <p:ext uri="{BB962C8B-B14F-4D97-AF65-F5344CB8AC3E}">
        <p14:creationId xmlns:p14="http://schemas.microsoft.com/office/powerpoint/2010/main" val="4170756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AutoShape 2"/>
          <p:cNvSpPr>
            <a:spLocks/>
          </p:cNvSpPr>
          <p:nvPr userDrawn="1"/>
        </p:nvSpPr>
        <p:spPr bwMode="auto">
          <a:xfrm>
            <a:off x="0" y="9324217"/>
            <a:ext cx="6067552" cy="5516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0" y="0"/>
                </a:lnTo>
                <a:close/>
              </a:path>
            </a:pathLst>
          </a:custGeom>
          <a:solidFill>
            <a:srgbClr val="FF0000"/>
          </a:solidFill>
          <a:ln>
            <a:noFill/>
          </a:ln>
          <a:effectLst/>
          <a:extLst/>
        </p:spPr>
        <p:txBody>
          <a:bodyPr lIns="65836" rIns="65836" anchor="ctr"/>
          <a:lstStyle>
            <a:lvl1pPr defTabSz="776288">
              <a:defRPr>
                <a:solidFill>
                  <a:srgbClr val="000000"/>
                </a:solidFill>
                <a:latin typeface="Open Sans" charset="0"/>
                <a:ea typeface="Open Sans" charset="0"/>
                <a:cs typeface="Open Sans" charset="0"/>
                <a:sym typeface="Open Sans" charset="0"/>
              </a:defRPr>
            </a:lvl1pPr>
            <a:lvl2pPr defTabSz="776288">
              <a:defRPr>
                <a:solidFill>
                  <a:srgbClr val="000000"/>
                </a:solidFill>
                <a:latin typeface="Open Sans" charset="0"/>
                <a:ea typeface="Open Sans" charset="0"/>
                <a:cs typeface="Open Sans" charset="0"/>
                <a:sym typeface="Open Sans" charset="0"/>
              </a:defRPr>
            </a:lvl2pPr>
            <a:lvl3pPr defTabSz="776288">
              <a:defRPr>
                <a:solidFill>
                  <a:srgbClr val="000000"/>
                </a:solidFill>
                <a:latin typeface="Open Sans" charset="0"/>
                <a:ea typeface="Open Sans" charset="0"/>
                <a:cs typeface="Open Sans" charset="0"/>
                <a:sym typeface="Open Sans" charset="0"/>
              </a:defRPr>
            </a:lvl3pPr>
            <a:lvl4pPr defTabSz="776288">
              <a:defRPr>
                <a:solidFill>
                  <a:srgbClr val="000000"/>
                </a:solidFill>
                <a:latin typeface="Open Sans" charset="0"/>
                <a:ea typeface="Open Sans" charset="0"/>
                <a:cs typeface="Open Sans" charset="0"/>
                <a:sym typeface="Open Sans" charset="0"/>
              </a:defRPr>
            </a:lvl4pPr>
            <a:lvl5pPr defTabSz="776288">
              <a:defRPr>
                <a:solidFill>
                  <a:srgbClr val="000000"/>
                </a:solidFill>
                <a:latin typeface="Open Sans" charset="0"/>
                <a:ea typeface="Open Sans" charset="0"/>
                <a:cs typeface="Open Sans" charset="0"/>
                <a:sym typeface="Open Sans" charset="0"/>
              </a:defRPr>
            </a:lvl5pPr>
            <a:lvl6pPr marL="457200" indent="1828800" defTabSz="776288" fontAlgn="base" hangingPunct="0">
              <a:spcBef>
                <a:spcPct val="0"/>
              </a:spcBef>
              <a:spcAft>
                <a:spcPct val="0"/>
              </a:spcAft>
              <a:defRPr>
                <a:solidFill>
                  <a:srgbClr val="000000"/>
                </a:solidFill>
                <a:latin typeface="Open Sans" charset="0"/>
                <a:ea typeface="Open Sans" charset="0"/>
                <a:cs typeface="Open Sans" charset="0"/>
                <a:sym typeface="Open Sans" charset="0"/>
              </a:defRPr>
            </a:lvl6pPr>
            <a:lvl7pPr marL="914400" indent="1828800" defTabSz="776288" fontAlgn="base" hangingPunct="0">
              <a:spcBef>
                <a:spcPct val="0"/>
              </a:spcBef>
              <a:spcAft>
                <a:spcPct val="0"/>
              </a:spcAft>
              <a:defRPr>
                <a:solidFill>
                  <a:srgbClr val="000000"/>
                </a:solidFill>
                <a:latin typeface="Open Sans" charset="0"/>
                <a:ea typeface="Open Sans" charset="0"/>
                <a:cs typeface="Open Sans" charset="0"/>
                <a:sym typeface="Open Sans" charset="0"/>
              </a:defRPr>
            </a:lvl7pPr>
            <a:lvl8pPr marL="1371600" indent="1828800" defTabSz="776288" fontAlgn="base" hangingPunct="0">
              <a:spcBef>
                <a:spcPct val="0"/>
              </a:spcBef>
              <a:spcAft>
                <a:spcPct val="0"/>
              </a:spcAft>
              <a:defRPr>
                <a:solidFill>
                  <a:srgbClr val="000000"/>
                </a:solidFill>
                <a:latin typeface="Open Sans" charset="0"/>
                <a:ea typeface="Open Sans" charset="0"/>
                <a:cs typeface="Open Sans" charset="0"/>
                <a:sym typeface="Open Sans" charset="0"/>
              </a:defRPr>
            </a:lvl8pPr>
            <a:lvl9pPr marL="1828800" indent="1828800" defTabSz="776288" fontAlgn="base" hangingPunct="0">
              <a:spcBef>
                <a:spcPct val="0"/>
              </a:spcBef>
              <a:spcAft>
                <a:spcPct val="0"/>
              </a:spcAft>
              <a:defRPr>
                <a:solidFill>
                  <a:srgbClr val="000000"/>
                </a:solidFill>
                <a:latin typeface="Open Sans" charset="0"/>
                <a:ea typeface="Open Sans" charset="0"/>
                <a:cs typeface="Open Sans" charset="0"/>
                <a:sym typeface="Open Sans" charset="0"/>
              </a:defRPr>
            </a:lvl9pPr>
          </a:lstStyle>
          <a:p>
            <a:pPr marL="0" marR="0" lvl="0" indent="0" algn="ctr" defTabSz="1117855"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a:ln>
                <a:noFill/>
              </a:ln>
              <a:solidFill>
                <a:srgbClr val="FFFFFF"/>
              </a:solidFill>
              <a:effectLst/>
              <a:uLnTx/>
              <a:uFillTx/>
              <a:latin typeface="Open Sans" charset="0"/>
              <a:sym typeface="Open Sans" charset="0"/>
            </a:endParaRPr>
          </a:p>
        </p:txBody>
      </p:sp>
      <p:sp>
        <p:nvSpPr>
          <p:cNvPr id="8" name="TextBox 7"/>
          <p:cNvSpPr txBox="1"/>
          <p:nvPr userDrawn="1"/>
        </p:nvSpPr>
        <p:spPr>
          <a:xfrm>
            <a:off x="8468064" y="9377604"/>
            <a:ext cx="6247091" cy="890115"/>
          </a:xfrm>
          <a:prstGeom prst="rect">
            <a:avLst/>
          </a:prstGeom>
          <a:noFill/>
        </p:spPr>
        <p:txBody>
          <a:bodyPr wrap="square" rtlCol="0">
            <a:spAutoFit/>
          </a:bodyPr>
          <a:lstStyle/>
          <a:p>
            <a:pPr marL="0" marR="0" lvl="0" indent="0" algn="l" defTabSz="1316736" rtl="0" eaLnBrk="1" fontAlgn="auto" latinLnBrk="0" hangingPunct="1">
              <a:lnSpc>
                <a:spcPct val="100000"/>
              </a:lnSpc>
              <a:spcBef>
                <a:spcPts val="0"/>
              </a:spcBef>
              <a:spcAft>
                <a:spcPts val="0"/>
              </a:spcAft>
              <a:buClrTx/>
              <a:buSzTx/>
              <a:buFontTx/>
              <a:buNone/>
              <a:tabLst/>
              <a:defRPr/>
            </a:pPr>
            <a:r>
              <a:rPr kumimoji="0" lang="en-US" sz="2592"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itchFamily="34" charset="0"/>
                <a:ea typeface="+mn-ea"/>
                <a:cs typeface="+mn-cs"/>
              </a:rPr>
              <a:t>www.mcatraininginternational.com</a:t>
            </a:r>
          </a:p>
          <a:p>
            <a:pPr marL="0" marR="0" lvl="0" indent="0" algn="l" defTabSz="1316736"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851E0EB-1D2E-4D22-9133-E4F0173CC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59222" y="9111490"/>
            <a:ext cx="1808096" cy="731487"/>
          </a:xfrm>
          <a:prstGeom prst="rect">
            <a:avLst/>
          </a:prstGeom>
        </p:spPr>
      </p:pic>
    </p:spTree>
    <p:extLst>
      <p:ext uri="{BB962C8B-B14F-4D97-AF65-F5344CB8AC3E}">
        <p14:creationId xmlns:p14="http://schemas.microsoft.com/office/powerpoint/2010/main" val="1734467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1" name="Rectangle 10"/>
          <p:cNvSpPr/>
          <p:nvPr userDrawn="1"/>
        </p:nvSpPr>
        <p:spPr>
          <a:xfrm>
            <a:off x="17795" y="-14185"/>
            <a:ext cx="17538369" cy="1277582"/>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16736" rtl="0" eaLnBrk="1" fontAlgn="auto" latinLnBrk="0" hangingPunct="1">
              <a:lnSpc>
                <a:spcPct val="100000"/>
              </a:lnSpc>
              <a:spcBef>
                <a:spcPts val="0"/>
              </a:spcBef>
              <a:spcAft>
                <a:spcPts val="0"/>
              </a:spcAft>
              <a:buClrTx/>
              <a:buSzTx/>
              <a:buFontTx/>
              <a:buNone/>
              <a:tabLst/>
              <a:defRPr/>
            </a:pPr>
            <a:endParaRPr kumimoji="0" lang="en-US" sz="2592"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a:ea typeface="+mn-ea"/>
              <a:cs typeface="+mn-cs"/>
            </a:endParaRPr>
          </a:p>
        </p:txBody>
      </p:sp>
      <p:sp>
        <p:nvSpPr>
          <p:cNvPr id="10" name="Rectangle 9"/>
          <p:cNvSpPr/>
          <p:nvPr userDrawn="1"/>
        </p:nvSpPr>
        <p:spPr>
          <a:xfrm>
            <a:off x="0" y="8895114"/>
            <a:ext cx="17556163" cy="98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16736"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2"/>
          <p:cNvSpPr>
            <a:spLocks/>
          </p:cNvSpPr>
          <p:nvPr userDrawn="1"/>
        </p:nvSpPr>
        <p:spPr bwMode="auto">
          <a:xfrm>
            <a:off x="0" y="9324217"/>
            <a:ext cx="6067552" cy="5516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0" y="0"/>
                </a:lnTo>
                <a:close/>
              </a:path>
            </a:pathLst>
          </a:custGeom>
          <a:solidFill>
            <a:srgbClr val="FF0000"/>
          </a:solidFill>
          <a:ln>
            <a:noFill/>
          </a:ln>
          <a:effectLst/>
          <a:extLst/>
        </p:spPr>
        <p:txBody>
          <a:bodyPr lIns="65836" rIns="65836" anchor="ctr"/>
          <a:lstStyle>
            <a:lvl1pPr defTabSz="776288">
              <a:defRPr>
                <a:solidFill>
                  <a:srgbClr val="000000"/>
                </a:solidFill>
                <a:latin typeface="Open Sans" charset="0"/>
                <a:ea typeface="Open Sans" charset="0"/>
                <a:cs typeface="Open Sans" charset="0"/>
                <a:sym typeface="Open Sans" charset="0"/>
              </a:defRPr>
            </a:lvl1pPr>
            <a:lvl2pPr defTabSz="776288">
              <a:defRPr>
                <a:solidFill>
                  <a:srgbClr val="000000"/>
                </a:solidFill>
                <a:latin typeface="Open Sans" charset="0"/>
                <a:ea typeface="Open Sans" charset="0"/>
                <a:cs typeface="Open Sans" charset="0"/>
                <a:sym typeface="Open Sans" charset="0"/>
              </a:defRPr>
            </a:lvl2pPr>
            <a:lvl3pPr defTabSz="776288">
              <a:defRPr>
                <a:solidFill>
                  <a:srgbClr val="000000"/>
                </a:solidFill>
                <a:latin typeface="Open Sans" charset="0"/>
                <a:ea typeface="Open Sans" charset="0"/>
                <a:cs typeface="Open Sans" charset="0"/>
                <a:sym typeface="Open Sans" charset="0"/>
              </a:defRPr>
            </a:lvl3pPr>
            <a:lvl4pPr defTabSz="776288">
              <a:defRPr>
                <a:solidFill>
                  <a:srgbClr val="000000"/>
                </a:solidFill>
                <a:latin typeface="Open Sans" charset="0"/>
                <a:ea typeface="Open Sans" charset="0"/>
                <a:cs typeface="Open Sans" charset="0"/>
                <a:sym typeface="Open Sans" charset="0"/>
              </a:defRPr>
            </a:lvl4pPr>
            <a:lvl5pPr defTabSz="776288">
              <a:defRPr>
                <a:solidFill>
                  <a:srgbClr val="000000"/>
                </a:solidFill>
                <a:latin typeface="Open Sans" charset="0"/>
                <a:ea typeface="Open Sans" charset="0"/>
                <a:cs typeface="Open Sans" charset="0"/>
                <a:sym typeface="Open Sans" charset="0"/>
              </a:defRPr>
            </a:lvl5pPr>
            <a:lvl6pPr marL="457200" indent="1828800" defTabSz="776288" fontAlgn="base" hangingPunct="0">
              <a:spcBef>
                <a:spcPct val="0"/>
              </a:spcBef>
              <a:spcAft>
                <a:spcPct val="0"/>
              </a:spcAft>
              <a:defRPr>
                <a:solidFill>
                  <a:srgbClr val="000000"/>
                </a:solidFill>
                <a:latin typeface="Open Sans" charset="0"/>
                <a:ea typeface="Open Sans" charset="0"/>
                <a:cs typeface="Open Sans" charset="0"/>
                <a:sym typeface="Open Sans" charset="0"/>
              </a:defRPr>
            </a:lvl6pPr>
            <a:lvl7pPr marL="914400" indent="1828800" defTabSz="776288" fontAlgn="base" hangingPunct="0">
              <a:spcBef>
                <a:spcPct val="0"/>
              </a:spcBef>
              <a:spcAft>
                <a:spcPct val="0"/>
              </a:spcAft>
              <a:defRPr>
                <a:solidFill>
                  <a:srgbClr val="000000"/>
                </a:solidFill>
                <a:latin typeface="Open Sans" charset="0"/>
                <a:ea typeface="Open Sans" charset="0"/>
                <a:cs typeface="Open Sans" charset="0"/>
                <a:sym typeface="Open Sans" charset="0"/>
              </a:defRPr>
            </a:lvl7pPr>
            <a:lvl8pPr marL="1371600" indent="1828800" defTabSz="776288" fontAlgn="base" hangingPunct="0">
              <a:spcBef>
                <a:spcPct val="0"/>
              </a:spcBef>
              <a:spcAft>
                <a:spcPct val="0"/>
              </a:spcAft>
              <a:defRPr>
                <a:solidFill>
                  <a:srgbClr val="000000"/>
                </a:solidFill>
                <a:latin typeface="Open Sans" charset="0"/>
                <a:ea typeface="Open Sans" charset="0"/>
                <a:cs typeface="Open Sans" charset="0"/>
                <a:sym typeface="Open Sans" charset="0"/>
              </a:defRPr>
            </a:lvl8pPr>
            <a:lvl9pPr marL="1828800" indent="1828800" defTabSz="776288" fontAlgn="base" hangingPunct="0">
              <a:spcBef>
                <a:spcPct val="0"/>
              </a:spcBef>
              <a:spcAft>
                <a:spcPct val="0"/>
              </a:spcAft>
              <a:defRPr>
                <a:solidFill>
                  <a:srgbClr val="000000"/>
                </a:solidFill>
                <a:latin typeface="Open Sans" charset="0"/>
                <a:ea typeface="Open Sans" charset="0"/>
                <a:cs typeface="Open Sans" charset="0"/>
                <a:sym typeface="Open Sans" charset="0"/>
              </a:defRPr>
            </a:lvl9pPr>
          </a:lstStyle>
          <a:p>
            <a:pPr marL="0" marR="0" lvl="0" indent="0" algn="ctr" defTabSz="1117855"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a:ln>
                <a:noFill/>
              </a:ln>
              <a:solidFill>
                <a:srgbClr val="FFFFFF"/>
              </a:solidFill>
              <a:effectLst/>
              <a:uLnTx/>
              <a:uFillTx/>
              <a:latin typeface="Open Sans" charset="0"/>
              <a:sym typeface="Open Sans" charset="0"/>
            </a:endParaRPr>
          </a:p>
        </p:txBody>
      </p:sp>
      <p:sp>
        <p:nvSpPr>
          <p:cNvPr id="13" name="TextBox 12"/>
          <p:cNvSpPr txBox="1"/>
          <p:nvPr userDrawn="1"/>
        </p:nvSpPr>
        <p:spPr>
          <a:xfrm>
            <a:off x="8468064" y="9377604"/>
            <a:ext cx="6247091" cy="890115"/>
          </a:xfrm>
          <a:prstGeom prst="rect">
            <a:avLst/>
          </a:prstGeom>
          <a:noFill/>
        </p:spPr>
        <p:txBody>
          <a:bodyPr wrap="square" rtlCol="0">
            <a:spAutoFit/>
          </a:bodyPr>
          <a:lstStyle/>
          <a:p>
            <a:pPr marL="0" marR="0" lvl="0" indent="0" algn="l" defTabSz="1316736" rtl="0" eaLnBrk="1" fontAlgn="auto" latinLnBrk="0" hangingPunct="1">
              <a:lnSpc>
                <a:spcPct val="100000"/>
              </a:lnSpc>
              <a:spcBef>
                <a:spcPts val="0"/>
              </a:spcBef>
              <a:spcAft>
                <a:spcPts val="0"/>
              </a:spcAft>
              <a:buClrTx/>
              <a:buSzTx/>
              <a:buFontTx/>
              <a:buNone/>
              <a:tabLst/>
              <a:defRPr/>
            </a:pPr>
            <a:r>
              <a:rPr kumimoji="0" lang="en-US" sz="2592"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itchFamily="34" charset="0"/>
                <a:ea typeface="+mn-ea"/>
                <a:cs typeface="+mn-cs"/>
              </a:rPr>
              <a:t>www.mcatraininginternational.com</a:t>
            </a:r>
          </a:p>
          <a:p>
            <a:pPr marL="0" marR="0" lvl="0" indent="0" algn="l" defTabSz="1316736"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F71300E-63FC-47D6-A4FA-5145A76DD6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59222" y="9111490"/>
            <a:ext cx="1808096" cy="731487"/>
          </a:xfrm>
          <a:prstGeom prst="rect">
            <a:avLst/>
          </a:prstGeom>
        </p:spPr>
      </p:pic>
    </p:spTree>
    <p:extLst>
      <p:ext uri="{BB962C8B-B14F-4D97-AF65-F5344CB8AC3E}">
        <p14:creationId xmlns:p14="http://schemas.microsoft.com/office/powerpoint/2010/main" val="2903469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Executive Summar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793470-88FE-47FE-A526-FF9BFACF2871}"/>
              </a:ext>
            </a:extLst>
          </p:cNvPr>
          <p:cNvSpPr/>
          <p:nvPr userDrawn="1"/>
        </p:nvSpPr>
        <p:spPr>
          <a:xfrm>
            <a:off x="1104118" y="0"/>
            <a:ext cx="2178519" cy="131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 name="Title 1">
            <a:extLst>
              <a:ext uri="{FF2B5EF4-FFF2-40B4-BE49-F238E27FC236}">
                <a16:creationId xmlns:a16="http://schemas.microsoft.com/office/drawing/2014/main" id="{5D4F8C20-AC9A-4104-8CCF-D3C6D008BCB4}"/>
              </a:ext>
            </a:extLst>
          </p:cNvPr>
          <p:cNvSpPr>
            <a:spLocks noGrp="1"/>
          </p:cNvSpPr>
          <p:nvPr>
            <p:ph type="title" hasCustomPrompt="1"/>
          </p:nvPr>
        </p:nvSpPr>
        <p:spPr>
          <a:xfrm>
            <a:off x="974993" y="781504"/>
            <a:ext cx="9799903" cy="1088171"/>
          </a:xfrm>
          <a:prstGeom prst="rect">
            <a:avLst/>
          </a:prstGeom>
        </p:spPr>
        <p:txBody>
          <a:bodyPr anchor="ctr"/>
          <a:lstStyle>
            <a:lvl1pPr algn="l">
              <a:lnSpc>
                <a:spcPct val="100000"/>
              </a:lnSpc>
              <a:defRPr sz="4800" b="0">
                <a:solidFill>
                  <a:schemeClr val="tx1"/>
                </a:solidFill>
                <a:latin typeface="Roboto Light" panose="02000000000000000000" pitchFamily="2" charset="0"/>
                <a:ea typeface="Roboto Light" panose="02000000000000000000" pitchFamily="2" charset="0"/>
              </a:defRPr>
            </a:lvl1pPr>
          </a:lstStyle>
          <a:p>
            <a:r>
              <a:rPr lang="en-US" dirty="0"/>
              <a:t>Insert your main title here</a:t>
            </a:r>
            <a:endParaRPr lang="en-MY" dirty="0"/>
          </a:p>
        </p:txBody>
      </p:sp>
      <p:sp>
        <p:nvSpPr>
          <p:cNvPr id="6" name="Picture Placeholder 5">
            <a:extLst>
              <a:ext uri="{FF2B5EF4-FFF2-40B4-BE49-F238E27FC236}">
                <a16:creationId xmlns:a16="http://schemas.microsoft.com/office/drawing/2014/main" id="{AC75FCF1-7343-458E-B213-71AA69C54E1B}"/>
              </a:ext>
            </a:extLst>
          </p:cNvPr>
          <p:cNvSpPr>
            <a:spLocks noGrp="1"/>
          </p:cNvSpPr>
          <p:nvPr>
            <p:ph type="pic" sz="quarter" idx="10" hasCustomPrompt="1"/>
          </p:nvPr>
        </p:nvSpPr>
        <p:spPr>
          <a:xfrm>
            <a:off x="10902950" y="2189163"/>
            <a:ext cx="5443538" cy="5443537"/>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Tree>
    <p:extLst>
      <p:ext uri="{BB962C8B-B14F-4D97-AF65-F5344CB8AC3E}">
        <p14:creationId xmlns:p14="http://schemas.microsoft.com/office/powerpoint/2010/main" val="2258464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10" name="Rectangle 9"/>
          <p:cNvSpPr/>
          <p:nvPr userDrawn="1"/>
        </p:nvSpPr>
        <p:spPr>
          <a:xfrm>
            <a:off x="0" y="8895114"/>
            <a:ext cx="17556163" cy="98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16736"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2"/>
          <p:cNvSpPr>
            <a:spLocks/>
          </p:cNvSpPr>
          <p:nvPr userDrawn="1"/>
        </p:nvSpPr>
        <p:spPr bwMode="auto">
          <a:xfrm>
            <a:off x="0" y="9324217"/>
            <a:ext cx="6067552" cy="5516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0" y="0"/>
                </a:lnTo>
                <a:close/>
              </a:path>
            </a:pathLst>
          </a:custGeom>
          <a:solidFill>
            <a:srgbClr val="FF0000"/>
          </a:solidFill>
          <a:ln>
            <a:noFill/>
          </a:ln>
          <a:effectLst/>
          <a:extLst/>
        </p:spPr>
        <p:txBody>
          <a:bodyPr lIns="65836" rIns="65836" anchor="ctr"/>
          <a:lstStyle>
            <a:lvl1pPr defTabSz="776288">
              <a:defRPr>
                <a:solidFill>
                  <a:srgbClr val="000000"/>
                </a:solidFill>
                <a:latin typeface="Open Sans" charset="0"/>
                <a:ea typeface="Open Sans" charset="0"/>
                <a:cs typeface="Open Sans" charset="0"/>
                <a:sym typeface="Open Sans" charset="0"/>
              </a:defRPr>
            </a:lvl1pPr>
            <a:lvl2pPr defTabSz="776288">
              <a:defRPr>
                <a:solidFill>
                  <a:srgbClr val="000000"/>
                </a:solidFill>
                <a:latin typeface="Open Sans" charset="0"/>
                <a:ea typeface="Open Sans" charset="0"/>
                <a:cs typeface="Open Sans" charset="0"/>
                <a:sym typeface="Open Sans" charset="0"/>
              </a:defRPr>
            </a:lvl2pPr>
            <a:lvl3pPr defTabSz="776288">
              <a:defRPr>
                <a:solidFill>
                  <a:srgbClr val="000000"/>
                </a:solidFill>
                <a:latin typeface="Open Sans" charset="0"/>
                <a:ea typeface="Open Sans" charset="0"/>
                <a:cs typeface="Open Sans" charset="0"/>
                <a:sym typeface="Open Sans" charset="0"/>
              </a:defRPr>
            </a:lvl3pPr>
            <a:lvl4pPr defTabSz="776288">
              <a:defRPr>
                <a:solidFill>
                  <a:srgbClr val="000000"/>
                </a:solidFill>
                <a:latin typeface="Open Sans" charset="0"/>
                <a:ea typeface="Open Sans" charset="0"/>
                <a:cs typeface="Open Sans" charset="0"/>
                <a:sym typeface="Open Sans" charset="0"/>
              </a:defRPr>
            </a:lvl4pPr>
            <a:lvl5pPr defTabSz="776288">
              <a:defRPr>
                <a:solidFill>
                  <a:srgbClr val="000000"/>
                </a:solidFill>
                <a:latin typeface="Open Sans" charset="0"/>
                <a:ea typeface="Open Sans" charset="0"/>
                <a:cs typeface="Open Sans" charset="0"/>
                <a:sym typeface="Open Sans" charset="0"/>
              </a:defRPr>
            </a:lvl5pPr>
            <a:lvl6pPr marL="457200" indent="1828800" defTabSz="776288" fontAlgn="base" hangingPunct="0">
              <a:spcBef>
                <a:spcPct val="0"/>
              </a:spcBef>
              <a:spcAft>
                <a:spcPct val="0"/>
              </a:spcAft>
              <a:defRPr>
                <a:solidFill>
                  <a:srgbClr val="000000"/>
                </a:solidFill>
                <a:latin typeface="Open Sans" charset="0"/>
                <a:ea typeface="Open Sans" charset="0"/>
                <a:cs typeface="Open Sans" charset="0"/>
                <a:sym typeface="Open Sans" charset="0"/>
              </a:defRPr>
            </a:lvl6pPr>
            <a:lvl7pPr marL="914400" indent="1828800" defTabSz="776288" fontAlgn="base" hangingPunct="0">
              <a:spcBef>
                <a:spcPct val="0"/>
              </a:spcBef>
              <a:spcAft>
                <a:spcPct val="0"/>
              </a:spcAft>
              <a:defRPr>
                <a:solidFill>
                  <a:srgbClr val="000000"/>
                </a:solidFill>
                <a:latin typeface="Open Sans" charset="0"/>
                <a:ea typeface="Open Sans" charset="0"/>
                <a:cs typeface="Open Sans" charset="0"/>
                <a:sym typeface="Open Sans" charset="0"/>
              </a:defRPr>
            </a:lvl7pPr>
            <a:lvl8pPr marL="1371600" indent="1828800" defTabSz="776288" fontAlgn="base" hangingPunct="0">
              <a:spcBef>
                <a:spcPct val="0"/>
              </a:spcBef>
              <a:spcAft>
                <a:spcPct val="0"/>
              </a:spcAft>
              <a:defRPr>
                <a:solidFill>
                  <a:srgbClr val="000000"/>
                </a:solidFill>
                <a:latin typeface="Open Sans" charset="0"/>
                <a:ea typeface="Open Sans" charset="0"/>
                <a:cs typeface="Open Sans" charset="0"/>
                <a:sym typeface="Open Sans" charset="0"/>
              </a:defRPr>
            </a:lvl8pPr>
            <a:lvl9pPr marL="1828800" indent="1828800" defTabSz="776288" fontAlgn="base" hangingPunct="0">
              <a:spcBef>
                <a:spcPct val="0"/>
              </a:spcBef>
              <a:spcAft>
                <a:spcPct val="0"/>
              </a:spcAft>
              <a:defRPr>
                <a:solidFill>
                  <a:srgbClr val="000000"/>
                </a:solidFill>
                <a:latin typeface="Open Sans" charset="0"/>
                <a:ea typeface="Open Sans" charset="0"/>
                <a:cs typeface="Open Sans" charset="0"/>
                <a:sym typeface="Open Sans" charset="0"/>
              </a:defRPr>
            </a:lvl9pPr>
          </a:lstStyle>
          <a:p>
            <a:pPr marL="0" marR="0" lvl="0" indent="0" algn="ctr" defTabSz="1117855"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a:ln>
                <a:noFill/>
              </a:ln>
              <a:solidFill>
                <a:srgbClr val="FFFFFF"/>
              </a:solidFill>
              <a:effectLst/>
              <a:uLnTx/>
              <a:uFillTx/>
              <a:latin typeface="Open Sans" charset="0"/>
              <a:sym typeface="Open Sans" charset="0"/>
            </a:endParaRPr>
          </a:p>
        </p:txBody>
      </p:sp>
      <p:sp>
        <p:nvSpPr>
          <p:cNvPr id="2" name="Rectangle 1"/>
          <p:cNvSpPr/>
          <p:nvPr userDrawn="1"/>
        </p:nvSpPr>
        <p:spPr>
          <a:xfrm>
            <a:off x="0" y="1"/>
            <a:ext cx="17556163" cy="911148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16736"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userDrawn="1"/>
        </p:nvSpPr>
        <p:spPr>
          <a:xfrm>
            <a:off x="8468064" y="9377604"/>
            <a:ext cx="6247091" cy="890115"/>
          </a:xfrm>
          <a:prstGeom prst="rect">
            <a:avLst/>
          </a:prstGeom>
          <a:noFill/>
        </p:spPr>
        <p:txBody>
          <a:bodyPr wrap="square" rtlCol="0">
            <a:spAutoFit/>
          </a:bodyPr>
          <a:lstStyle/>
          <a:p>
            <a:pPr marL="0" marR="0" lvl="0" indent="0" algn="l" defTabSz="1316736" rtl="0" eaLnBrk="1" fontAlgn="auto" latinLnBrk="0" hangingPunct="1">
              <a:lnSpc>
                <a:spcPct val="100000"/>
              </a:lnSpc>
              <a:spcBef>
                <a:spcPts val="0"/>
              </a:spcBef>
              <a:spcAft>
                <a:spcPts val="0"/>
              </a:spcAft>
              <a:buClrTx/>
              <a:buSzTx/>
              <a:buFontTx/>
              <a:buNone/>
              <a:tabLst/>
              <a:defRPr/>
            </a:pPr>
            <a:r>
              <a:rPr kumimoji="0" lang="en-US" sz="2592"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itchFamily="34" charset="0"/>
                <a:ea typeface="+mn-ea"/>
                <a:cs typeface="+mn-cs"/>
              </a:rPr>
              <a:t>www.mcatraininginternational.com</a:t>
            </a:r>
          </a:p>
          <a:p>
            <a:pPr marL="0" marR="0" lvl="0" indent="0" algn="l" defTabSz="1316736"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C84B923C-775E-47BC-97DB-2F3E8D0482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59222" y="9174626"/>
            <a:ext cx="1808096" cy="684487"/>
          </a:xfrm>
          <a:prstGeom prst="rect">
            <a:avLst/>
          </a:prstGeom>
        </p:spPr>
      </p:pic>
    </p:spTree>
    <p:extLst>
      <p:ext uri="{BB962C8B-B14F-4D97-AF65-F5344CB8AC3E}">
        <p14:creationId xmlns:p14="http://schemas.microsoft.com/office/powerpoint/2010/main" val="3044315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rvi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793470-88FE-47FE-A526-FF9BFACF2871}"/>
              </a:ext>
            </a:extLst>
          </p:cNvPr>
          <p:cNvSpPr/>
          <p:nvPr userDrawn="1"/>
        </p:nvSpPr>
        <p:spPr>
          <a:xfrm>
            <a:off x="1104118" y="0"/>
            <a:ext cx="2178519" cy="131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 name="Title 1">
            <a:extLst>
              <a:ext uri="{FF2B5EF4-FFF2-40B4-BE49-F238E27FC236}">
                <a16:creationId xmlns:a16="http://schemas.microsoft.com/office/drawing/2014/main" id="{5D4F8C20-AC9A-4104-8CCF-D3C6D008BCB4}"/>
              </a:ext>
            </a:extLst>
          </p:cNvPr>
          <p:cNvSpPr>
            <a:spLocks noGrp="1"/>
          </p:cNvSpPr>
          <p:nvPr>
            <p:ph type="title" hasCustomPrompt="1"/>
          </p:nvPr>
        </p:nvSpPr>
        <p:spPr>
          <a:xfrm>
            <a:off x="974993" y="781504"/>
            <a:ext cx="9799903" cy="1088171"/>
          </a:xfrm>
          <a:prstGeom prst="rect">
            <a:avLst/>
          </a:prstGeom>
        </p:spPr>
        <p:txBody>
          <a:bodyPr anchor="ctr"/>
          <a:lstStyle>
            <a:lvl1pPr algn="l">
              <a:lnSpc>
                <a:spcPct val="100000"/>
              </a:lnSpc>
              <a:defRPr sz="4800" b="0">
                <a:solidFill>
                  <a:schemeClr val="tx1"/>
                </a:solidFill>
                <a:latin typeface="Roboto Light" panose="02000000000000000000" pitchFamily="2" charset="0"/>
                <a:ea typeface="Roboto Light" panose="02000000000000000000" pitchFamily="2" charset="0"/>
              </a:defRPr>
            </a:lvl1pPr>
          </a:lstStyle>
          <a:p>
            <a:r>
              <a:rPr lang="en-US" dirty="0"/>
              <a:t>Insert your main title here</a:t>
            </a:r>
            <a:endParaRPr lang="en-MY" dirty="0"/>
          </a:p>
        </p:txBody>
      </p:sp>
      <p:sp>
        <p:nvSpPr>
          <p:cNvPr id="6" name="Picture Placeholder 5">
            <a:extLst>
              <a:ext uri="{FF2B5EF4-FFF2-40B4-BE49-F238E27FC236}">
                <a16:creationId xmlns:a16="http://schemas.microsoft.com/office/drawing/2014/main" id="{AC75FCF1-7343-458E-B213-71AA69C54E1B}"/>
              </a:ext>
            </a:extLst>
          </p:cNvPr>
          <p:cNvSpPr>
            <a:spLocks noGrp="1"/>
          </p:cNvSpPr>
          <p:nvPr>
            <p:ph type="pic" sz="quarter" idx="10" hasCustomPrompt="1"/>
          </p:nvPr>
        </p:nvSpPr>
        <p:spPr>
          <a:xfrm>
            <a:off x="1096963" y="2189162"/>
            <a:ext cx="3236976" cy="3273552"/>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8" name="Picture Placeholder 5">
            <a:extLst>
              <a:ext uri="{FF2B5EF4-FFF2-40B4-BE49-F238E27FC236}">
                <a16:creationId xmlns:a16="http://schemas.microsoft.com/office/drawing/2014/main" id="{C53A6CA1-6DE7-4275-889C-7963BAC242D2}"/>
              </a:ext>
            </a:extLst>
          </p:cNvPr>
          <p:cNvSpPr>
            <a:spLocks noGrp="1"/>
          </p:cNvSpPr>
          <p:nvPr>
            <p:ph type="pic" sz="quarter" idx="11" hasCustomPrompt="1"/>
          </p:nvPr>
        </p:nvSpPr>
        <p:spPr>
          <a:xfrm>
            <a:off x="5101146" y="2189163"/>
            <a:ext cx="3236976" cy="3273552"/>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9" name="Picture Placeholder 5">
            <a:extLst>
              <a:ext uri="{FF2B5EF4-FFF2-40B4-BE49-F238E27FC236}">
                <a16:creationId xmlns:a16="http://schemas.microsoft.com/office/drawing/2014/main" id="{5B8EE388-56D3-4E79-B166-4729626D1DA8}"/>
              </a:ext>
            </a:extLst>
          </p:cNvPr>
          <p:cNvSpPr>
            <a:spLocks noGrp="1"/>
          </p:cNvSpPr>
          <p:nvPr>
            <p:ph type="pic" sz="quarter" idx="12" hasCustomPrompt="1"/>
          </p:nvPr>
        </p:nvSpPr>
        <p:spPr>
          <a:xfrm>
            <a:off x="9105329" y="2189164"/>
            <a:ext cx="3236976" cy="3273552"/>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10" name="Picture Placeholder 5">
            <a:extLst>
              <a:ext uri="{FF2B5EF4-FFF2-40B4-BE49-F238E27FC236}">
                <a16:creationId xmlns:a16="http://schemas.microsoft.com/office/drawing/2014/main" id="{3583C71A-E360-4676-8852-428589CE1C88}"/>
              </a:ext>
            </a:extLst>
          </p:cNvPr>
          <p:cNvSpPr>
            <a:spLocks noGrp="1"/>
          </p:cNvSpPr>
          <p:nvPr>
            <p:ph type="pic" sz="quarter" idx="13" hasCustomPrompt="1"/>
          </p:nvPr>
        </p:nvSpPr>
        <p:spPr>
          <a:xfrm>
            <a:off x="13109512" y="2189165"/>
            <a:ext cx="3236976" cy="3273552"/>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Tree>
    <p:extLst>
      <p:ext uri="{BB962C8B-B14F-4D97-AF65-F5344CB8AC3E}">
        <p14:creationId xmlns:p14="http://schemas.microsoft.com/office/powerpoint/2010/main" val="1748012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oduct">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C53A6CA1-6DE7-4275-889C-7963BAC242D2}"/>
              </a:ext>
            </a:extLst>
          </p:cNvPr>
          <p:cNvSpPr>
            <a:spLocks noGrp="1"/>
          </p:cNvSpPr>
          <p:nvPr>
            <p:ph type="pic" sz="quarter" idx="11" hasCustomPrompt="1"/>
          </p:nvPr>
        </p:nvSpPr>
        <p:spPr>
          <a:xfrm>
            <a:off x="4648994" y="2184272"/>
            <a:ext cx="8145463" cy="5711825"/>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3" name="Rectangle 2">
            <a:extLst>
              <a:ext uri="{FF2B5EF4-FFF2-40B4-BE49-F238E27FC236}">
                <a16:creationId xmlns:a16="http://schemas.microsoft.com/office/drawing/2014/main" id="{96793470-88FE-47FE-A526-FF9BFACF2871}"/>
              </a:ext>
            </a:extLst>
          </p:cNvPr>
          <p:cNvSpPr/>
          <p:nvPr userDrawn="1"/>
        </p:nvSpPr>
        <p:spPr>
          <a:xfrm>
            <a:off x="1104118" y="0"/>
            <a:ext cx="2178519" cy="131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 name="Title 1">
            <a:extLst>
              <a:ext uri="{FF2B5EF4-FFF2-40B4-BE49-F238E27FC236}">
                <a16:creationId xmlns:a16="http://schemas.microsoft.com/office/drawing/2014/main" id="{5D4F8C20-AC9A-4104-8CCF-D3C6D008BCB4}"/>
              </a:ext>
            </a:extLst>
          </p:cNvPr>
          <p:cNvSpPr>
            <a:spLocks noGrp="1"/>
          </p:cNvSpPr>
          <p:nvPr>
            <p:ph type="title" hasCustomPrompt="1"/>
          </p:nvPr>
        </p:nvSpPr>
        <p:spPr>
          <a:xfrm>
            <a:off x="974993" y="781504"/>
            <a:ext cx="9799903" cy="1088171"/>
          </a:xfrm>
          <a:prstGeom prst="rect">
            <a:avLst/>
          </a:prstGeom>
        </p:spPr>
        <p:txBody>
          <a:bodyPr anchor="ctr"/>
          <a:lstStyle>
            <a:lvl1pPr algn="l">
              <a:lnSpc>
                <a:spcPct val="100000"/>
              </a:lnSpc>
              <a:defRPr sz="4800" b="0">
                <a:solidFill>
                  <a:schemeClr val="tx1"/>
                </a:solidFill>
                <a:latin typeface="Roboto Light" panose="02000000000000000000" pitchFamily="2" charset="0"/>
                <a:ea typeface="Roboto Light" panose="02000000000000000000" pitchFamily="2" charset="0"/>
              </a:defRPr>
            </a:lvl1pPr>
          </a:lstStyle>
          <a:p>
            <a:r>
              <a:rPr lang="en-US" dirty="0"/>
              <a:t>Insert your main title here</a:t>
            </a:r>
            <a:endParaRPr lang="en-MY" dirty="0"/>
          </a:p>
        </p:txBody>
      </p:sp>
    </p:spTree>
    <p:extLst>
      <p:ext uri="{BB962C8B-B14F-4D97-AF65-F5344CB8AC3E}">
        <p14:creationId xmlns:p14="http://schemas.microsoft.com/office/powerpoint/2010/main" val="1125070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ortfolio">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712059DB-29EC-402D-BF7A-766799C2FA2B}"/>
              </a:ext>
            </a:extLst>
          </p:cNvPr>
          <p:cNvSpPr>
            <a:spLocks noGrp="1"/>
          </p:cNvSpPr>
          <p:nvPr>
            <p:ph type="pic" sz="quarter" idx="11" hasCustomPrompt="1"/>
          </p:nvPr>
        </p:nvSpPr>
        <p:spPr>
          <a:xfrm>
            <a:off x="1103316" y="2184272"/>
            <a:ext cx="4844770" cy="2593327"/>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22" name="Picture Placeholder 5">
            <a:extLst>
              <a:ext uri="{FF2B5EF4-FFF2-40B4-BE49-F238E27FC236}">
                <a16:creationId xmlns:a16="http://schemas.microsoft.com/office/drawing/2014/main" id="{0BE10E47-512E-49E2-A043-BA4D53994F11}"/>
              </a:ext>
            </a:extLst>
          </p:cNvPr>
          <p:cNvSpPr>
            <a:spLocks noGrp="1"/>
          </p:cNvSpPr>
          <p:nvPr>
            <p:ph type="pic" sz="quarter" idx="12" hasCustomPrompt="1"/>
          </p:nvPr>
        </p:nvSpPr>
        <p:spPr>
          <a:xfrm>
            <a:off x="6302516" y="2184272"/>
            <a:ext cx="4844770" cy="2593327"/>
          </a:xfrm>
          <a:prstGeom prst="rect">
            <a:avLst/>
          </a:prstGeom>
          <a:pattFill prst="wdDnDiag">
            <a:fgClr>
              <a:schemeClr val="bg1">
                <a:lumMod val="90000"/>
              </a:schemeClr>
            </a:fgClr>
            <a:bgClr>
              <a:schemeClr val="bg1"/>
            </a:bgClr>
          </a:pattFill>
        </p:spPr>
        <p:txBody>
          <a:bodyPr anchor="ctr"/>
          <a:lstStyle>
            <a:lvl1pPr marL="0" indent="0" algn="ctr">
              <a:buNone/>
              <a:defRPr/>
            </a:lvl1pPr>
          </a:lstStyle>
          <a:p>
            <a:r>
              <a:rPr lang="en-US" dirty="0"/>
              <a:t>Insert your image here</a:t>
            </a:r>
          </a:p>
        </p:txBody>
      </p:sp>
      <p:sp>
        <p:nvSpPr>
          <p:cNvPr id="23" name="Picture Placeholder 5">
            <a:extLst>
              <a:ext uri="{FF2B5EF4-FFF2-40B4-BE49-F238E27FC236}">
                <a16:creationId xmlns:a16="http://schemas.microsoft.com/office/drawing/2014/main" id="{E31EE213-B0B6-416A-A88A-2E9E590BB087}"/>
              </a:ext>
            </a:extLst>
          </p:cNvPr>
          <p:cNvSpPr>
            <a:spLocks noGrp="1"/>
          </p:cNvSpPr>
          <p:nvPr>
            <p:ph type="pic" sz="quarter" idx="13" hasCustomPrompt="1"/>
          </p:nvPr>
        </p:nvSpPr>
        <p:spPr>
          <a:xfrm>
            <a:off x="11501716" y="2184272"/>
            <a:ext cx="4844770" cy="2593327"/>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24" name="Picture Placeholder 5">
            <a:extLst>
              <a:ext uri="{FF2B5EF4-FFF2-40B4-BE49-F238E27FC236}">
                <a16:creationId xmlns:a16="http://schemas.microsoft.com/office/drawing/2014/main" id="{3A34DACA-1DD8-414C-AEBF-F54FC8FA55C3}"/>
              </a:ext>
            </a:extLst>
          </p:cNvPr>
          <p:cNvSpPr>
            <a:spLocks noGrp="1"/>
          </p:cNvSpPr>
          <p:nvPr>
            <p:ph type="pic" sz="quarter" idx="14" hasCustomPrompt="1"/>
          </p:nvPr>
        </p:nvSpPr>
        <p:spPr>
          <a:xfrm>
            <a:off x="1103318" y="5457825"/>
            <a:ext cx="4844770" cy="2593327"/>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25" name="Picture Placeholder 5">
            <a:extLst>
              <a:ext uri="{FF2B5EF4-FFF2-40B4-BE49-F238E27FC236}">
                <a16:creationId xmlns:a16="http://schemas.microsoft.com/office/drawing/2014/main" id="{F6982DC0-EF3E-46A7-AF4D-E83ADB87D578}"/>
              </a:ext>
            </a:extLst>
          </p:cNvPr>
          <p:cNvSpPr>
            <a:spLocks noGrp="1"/>
          </p:cNvSpPr>
          <p:nvPr>
            <p:ph type="pic" sz="quarter" idx="15" hasCustomPrompt="1"/>
          </p:nvPr>
        </p:nvSpPr>
        <p:spPr>
          <a:xfrm>
            <a:off x="6302518" y="5457825"/>
            <a:ext cx="4844770" cy="2593327"/>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26" name="Picture Placeholder 5">
            <a:extLst>
              <a:ext uri="{FF2B5EF4-FFF2-40B4-BE49-F238E27FC236}">
                <a16:creationId xmlns:a16="http://schemas.microsoft.com/office/drawing/2014/main" id="{589FAD1B-646A-4B04-AC2B-5E465C7C2E43}"/>
              </a:ext>
            </a:extLst>
          </p:cNvPr>
          <p:cNvSpPr>
            <a:spLocks noGrp="1"/>
          </p:cNvSpPr>
          <p:nvPr>
            <p:ph type="pic" sz="quarter" idx="16" hasCustomPrompt="1"/>
          </p:nvPr>
        </p:nvSpPr>
        <p:spPr>
          <a:xfrm>
            <a:off x="11501718" y="5457825"/>
            <a:ext cx="4844770" cy="2593327"/>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3" name="Rectangle 2">
            <a:extLst>
              <a:ext uri="{FF2B5EF4-FFF2-40B4-BE49-F238E27FC236}">
                <a16:creationId xmlns:a16="http://schemas.microsoft.com/office/drawing/2014/main" id="{96793470-88FE-47FE-A526-FF9BFACF2871}"/>
              </a:ext>
            </a:extLst>
          </p:cNvPr>
          <p:cNvSpPr/>
          <p:nvPr userDrawn="1"/>
        </p:nvSpPr>
        <p:spPr>
          <a:xfrm>
            <a:off x="1104118" y="0"/>
            <a:ext cx="2178519" cy="131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 name="Title 1">
            <a:extLst>
              <a:ext uri="{FF2B5EF4-FFF2-40B4-BE49-F238E27FC236}">
                <a16:creationId xmlns:a16="http://schemas.microsoft.com/office/drawing/2014/main" id="{5D4F8C20-AC9A-4104-8CCF-D3C6D008BCB4}"/>
              </a:ext>
            </a:extLst>
          </p:cNvPr>
          <p:cNvSpPr>
            <a:spLocks noGrp="1"/>
          </p:cNvSpPr>
          <p:nvPr userDrawn="1">
            <p:ph type="title" hasCustomPrompt="1"/>
          </p:nvPr>
        </p:nvSpPr>
        <p:spPr>
          <a:xfrm>
            <a:off x="974993" y="781504"/>
            <a:ext cx="9799903" cy="1088171"/>
          </a:xfrm>
          <a:prstGeom prst="rect">
            <a:avLst/>
          </a:prstGeom>
        </p:spPr>
        <p:txBody>
          <a:bodyPr anchor="ctr"/>
          <a:lstStyle>
            <a:lvl1pPr algn="l">
              <a:lnSpc>
                <a:spcPct val="100000"/>
              </a:lnSpc>
              <a:defRPr sz="4800" b="0">
                <a:solidFill>
                  <a:schemeClr val="tx1"/>
                </a:solidFill>
                <a:latin typeface="Roboto Light" panose="02000000000000000000" pitchFamily="2" charset="0"/>
                <a:ea typeface="Roboto Light" panose="02000000000000000000" pitchFamily="2" charset="0"/>
              </a:defRPr>
            </a:lvl1pPr>
          </a:lstStyle>
          <a:p>
            <a:r>
              <a:rPr lang="en-US" dirty="0"/>
              <a:t>Insert your main title here</a:t>
            </a:r>
            <a:endParaRPr lang="en-MY" dirty="0"/>
          </a:p>
        </p:txBody>
      </p:sp>
    </p:spTree>
    <p:extLst>
      <p:ext uri="{BB962C8B-B14F-4D97-AF65-F5344CB8AC3E}">
        <p14:creationId xmlns:p14="http://schemas.microsoft.com/office/powerpoint/2010/main" val="3550885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793470-88FE-47FE-A526-FF9BFACF2871}"/>
              </a:ext>
            </a:extLst>
          </p:cNvPr>
          <p:cNvSpPr/>
          <p:nvPr userDrawn="1"/>
        </p:nvSpPr>
        <p:spPr>
          <a:xfrm>
            <a:off x="1104118" y="0"/>
            <a:ext cx="2178519" cy="131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 name="Title 1">
            <a:extLst>
              <a:ext uri="{FF2B5EF4-FFF2-40B4-BE49-F238E27FC236}">
                <a16:creationId xmlns:a16="http://schemas.microsoft.com/office/drawing/2014/main" id="{5D4F8C20-AC9A-4104-8CCF-D3C6D008BCB4}"/>
              </a:ext>
            </a:extLst>
          </p:cNvPr>
          <p:cNvSpPr>
            <a:spLocks noGrp="1"/>
          </p:cNvSpPr>
          <p:nvPr userDrawn="1">
            <p:ph type="title" hasCustomPrompt="1"/>
          </p:nvPr>
        </p:nvSpPr>
        <p:spPr>
          <a:xfrm>
            <a:off x="974993" y="781504"/>
            <a:ext cx="9799903" cy="1088171"/>
          </a:xfrm>
          <a:prstGeom prst="rect">
            <a:avLst/>
          </a:prstGeom>
        </p:spPr>
        <p:txBody>
          <a:bodyPr anchor="ctr"/>
          <a:lstStyle>
            <a:lvl1pPr algn="l">
              <a:lnSpc>
                <a:spcPct val="100000"/>
              </a:lnSpc>
              <a:defRPr sz="4800" b="0">
                <a:solidFill>
                  <a:schemeClr val="tx1"/>
                </a:solidFill>
                <a:latin typeface="Roboto Light" panose="02000000000000000000" pitchFamily="2" charset="0"/>
                <a:ea typeface="Roboto Light" panose="02000000000000000000" pitchFamily="2" charset="0"/>
              </a:defRPr>
            </a:lvl1pPr>
          </a:lstStyle>
          <a:p>
            <a:r>
              <a:rPr lang="en-US" dirty="0"/>
              <a:t>Insert your main title here</a:t>
            </a:r>
            <a:endParaRPr lang="en-MY" dirty="0"/>
          </a:p>
        </p:txBody>
      </p:sp>
      <p:sp>
        <p:nvSpPr>
          <p:cNvPr id="16" name="Picture Placeholder 5">
            <a:extLst>
              <a:ext uri="{FF2B5EF4-FFF2-40B4-BE49-F238E27FC236}">
                <a16:creationId xmlns:a16="http://schemas.microsoft.com/office/drawing/2014/main" id="{FBAB14FC-351F-4F14-BDA6-EB193BF8A01B}"/>
              </a:ext>
            </a:extLst>
          </p:cNvPr>
          <p:cNvSpPr>
            <a:spLocks noGrp="1"/>
          </p:cNvSpPr>
          <p:nvPr>
            <p:ph type="pic" sz="quarter" idx="14" hasCustomPrompt="1"/>
          </p:nvPr>
        </p:nvSpPr>
        <p:spPr>
          <a:xfrm>
            <a:off x="15940882" y="2169597"/>
            <a:ext cx="3230562" cy="5711825"/>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13" name="Picture Placeholder 5">
            <a:extLst>
              <a:ext uri="{FF2B5EF4-FFF2-40B4-BE49-F238E27FC236}">
                <a16:creationId xmlns:a16="http://schemas.microsoft.com/office/drawing/2014/main" id="{2B5DBF0B-9307-432B-A8BC-2710D54D72DB}"/>
              </a:ext>
            </a:extLst>
          </p:cNvPr>
          <p:cNvSpPr>
            <a:spLocks noGrp="1"/>
          </p:cNvSpPr>
          <p:nvPr>
            <p:ph type="pic" sz="quarter" idx="15" hasCustomPrompt="1"/>
          </p:nvPr>
        </p:nvSpPr>
        <p:spPr>
          <a:xfrm>
            <a:off x="12302808" y="2169597"/>
            <a:ext cx="3230562" cy="2738973"/>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17" name="Picture Placeholder 5">
            <a:extLst>
              <a:ext uri="{FF2B5EF4-FFF2-40B4-BE49-F238E27FC236}">
                <a16:creationId xmlns:a16="http://schemas.microsoft.com/office/drawing/2014/main" id="{F4741769-057E-45C4-ABF8-2F88A9605889}"/>
              </a:ext>
            </a:extLst>
          </p:cNvPr>
          <p:cNvSpPr>
            <a:spLocks noGrp="1"/>
          </p:cNvSpPr>
          <p:nvPr>
            <p:ph type="pic" sz="quarter" idx="16" hasCustomPrompt="1"/>
          </p:nvPr>
        </p:nvSpPr>
        <p:spPr>
          <a:xfrm>
            <a:off x="8664734" y="2169597"/>
            <a:ext cx="3230562" cy="2738973"/>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18" name="Picture Placeholder 5">
            <a:extLst>
              <a:ext uri="{FF2B5EF4-FFF2-40B4-BE49-F238E27FC236}">
                <a16:creationId xmlns:a16="http://schemas.microsoft.com/office/drawing/2014/main" id="{3A0C7EBF-F506-4663-9C3F-F14516BEE16A}"/>
              </a:ext>
            </a:extLst>
          </p:cNvPr>
          <p:cNvSpPr>
            <a:spLocks noGrp="1"/>
          </p:cNvSpPr>
          <p:nvPr>
            <p:ph type="pic" sz="quarter" idx="17" hasCustomPrompt="1"/>
          </p:nvPr>
        </p:nvSpPr>
        <p:spPr>
          <a:xfrm>
            <a:off x="5026660" y="2169597"/>
            <a:ext cx="3230562" cy="2738973"/>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Tree>
    <p:extLst>
      <p:ext uri="{BB962C8B-B14F-4D97-AF65-F5344CB8AC3E}">
        <p14:creationId xmlns:p14="http://schemas.microsoft.com/office/powerpoint/2010/main" val="3761834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meline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793470-88FE-47FE-A526-FF9BFACF2871}"/>
              </a:ext>
            </a:extLst>
          </p:cNvPr>
          <p:cNvSpPr/>
          <p:nvPr userDrawn="1"/>
        </p:nvSpPr>
        <p:spPr>
          <a:xfrm>
            <a:off x="1104118" y="0"/>
            <a:ext cx="2178519" cy="131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 name="Title 1">
            <a:extLst>
              <a:ext uri="{FF2B5EF4-FFF2-40B4-BE49-F238E27FC236}">
                <a16:creationId xmlns:a16="http://schemas.microsoft.com/office/drawing/2014/main" id="{5D4F8C20-AC9A-4104-8CCF-D3C6D008BCB4}"/>
              </a:ext>
            </a:extLst>
          </p:cNvPr>
          <p:cNvSpPr>
            <a:spLocks noGrp="1"/>
          </p:cNvSpPr>
          <p:nvPr userDrawn="1">
            <p:ph type="title" hasCustomPrompt="1"/>
          </p:nvPr>
        </p:nvSpPr>
        <p:spPr>
          <a:xfrm>
            <a:off x="974993" y="781504"/>
            <a:ext cx="9799903" cy="1088171"/>
          </a:xfrm>
          <a:prstGeom prst="rect">
            <a:avLst/>
          </a:prstGeom>
        </p:spPr>
        <p:txBody>
          <a:bodyPr anchor="ctr"/>
          <a:lstStyle>
            <a:lvl1pPr algn="l">
              <a:lnSpc>
                <a:spcPct val="100000"/>
              </a:lnSpc>
              <a:defRPr sz="4800" b="0">
                <a:solidFill>
                  <a:schemeClr val="tx1"/>
                </a:solidFill>
                <a:latin typeface="Roboto Light" panose="02000000000000000000" pitchFamily="2" charset="0"/>
                <a:ea typeface="Roboto Light" panose="02000000000000000000" pitchFamily="2" charset="0"/>
              </a:defRPr>
            </a:lvl1pPr>
          </a:lstStyle>
          <a:p>
            <a:r>
              <a:rPr lang="en-US" dirty="0"/>
              <a:t>Insert your main title here</a:t>
            </a:r>
            <a:endParaRPr lang="en-MY" dirty="0"/>
          </a:p>
        </p:txBody>
      </p:sp>
      <p:sp>
        <p:nvSpPr>
          <p:cNvPr id="16" name="Picture Placeholder 5">
            <a:extLst>
              <a:ext uri="{FF2B5EF4-FFF2-40B4-BE49-F238E27FC236}">
                <a16:creationId xmlns:a16="http://schemas.microsoft.com/office/drawing/2014/main" id="{FBAB14FC-351F-4F14-BDA6-EB193BF8A01B}"/>
              </a:ext>
            </a:extLst>
          </p:cNvPr>
          <p:cNvSpPr>
            <a:spLocks noGrp="1"/>
          </p:cNvSpPr>
          <p:nvPr>
            <p:ph type="pic" sz="quarter" idx="14" hasCustomPrompt="1"/>
          </p:nvPr>
        </p:nvSpPr>
        <p:spPr>
          <a:xfrm>
            <a:off x="-1615281" y="2169597"/>
            <a:ext cx="3230562" cy="5711825"/>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13" name="Picture Placeholder 5">
            <a:extLst>
              <a:ext uri="{FF2B5EF4-FFF2-40B4-BE49-F238E27FC236}">
                <a16:creationId xmlns:a16="http://schemas.microsoft.com/office/drawing/2014/main" id="{2B5DBF0B-9307-432B-A8BC-2710D54D72DB}"/>
              </a:ext>
            </a:extLst>
          </p:cNvPr>
          <p:cNvSpPr>
            <a:spLocks noGrp="1"/>
          </p:cNvSpPr>
          <p:nvPr>
            <p:ph type="pic" sz="quarter" idx="15" hasCustomPrompt="1"/>
          </p:nvPr>
        </p:nvSpPr>
        <p:spPr>
          <a:xfrm>
            <a:off x="9298941" y="2169597"/>
            <a:ext cx="3230562" cy="2738973"/>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17" name="Picture Placeholder 5">
            <a:extLst>
              <a:ext uri="{FF2B5EF4-FFF2-40B4-BE49-F238E27FC236}">
                <a16:creationId xmlns:a16="http://schemas.microsoft.com/office/drawing/2014/main" id="{F4741769-057E-45C4-ABF8-2F88A9605889}"/>
              </a:ext>
            </a:extLst>
          </p:cNvPr>
          <p:cNvSpPr>
            <a:spLocks noGrp="1"/>
          </p:cNvSpPr>
          <p:nvPr>
            <p:ph type="pic" sz="quarter" idx="16" hasCustomPrompt="1"/>
          </p:nvPr>
        </p:nvSpPr>
        <p:spPr>
          <a:xfrm>
            <a:off x="5660867" y="2169597"/>
            <a:ext cx="3230562" cy="2738973"/>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18" name="Picture Placeholder 5">
            <a:extLst>
              <a:ext uri="{FF2B5EF4-FFF2-40B4-BE49-F238E27FC236}">
                <a16:creationId xmlns:a16="http://schemas.microsoft.com/office/drawing/2014/main" id="{3A0C7EBF-F506-4663-9C3F-F14516BEE16A}"/>
              </a:ext>
            </a:extLst>
          </p:cNvPr>
          <p:cNvSpPr>
            <a:spLocks noGrp="1"/>
          </p:cNvSpPr>
          <p:nvPr>
            <p:ph type="pic" sz="quarter" idx="17" hasCustomPrompt="1"/>
          </p:nvPr>
        </p:nvSpPr>
        <p:spPr>
          <a:xfrm>
            <a:off x="2022793" y="2169597"/>
            <a:ext cx="3230562" cy="2738973"/>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Tree>
    <p:extLst>
      <p:ext uri="{BB962C8B-B14F-4D97-AF65-F5344CB8AC3E}">
        <p14:creationId xmlns:p14="http://schemas.microsoft.com/office/powerpoint/2010/main" val="391798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793470-88FE-47FE-A526-FF9BFACF2871}"/>
              </a:ext>
            </a:extLst>
          </p:cNvPr>
          <p:cNvSpPr/>
          <p:nvPr userDrawn="1"/>
        </p:nvSpPr>
        <p:spPr>
          <a:xfrm>
            <a:off x="1104118" y="0"/>
            <a:ext cx="2178519" cy="131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 name="Title 1">
            <a:extLst>
              <a:ext uri="{FF2B5EF4-FFF2-40B4-BE49-F238E27FC236}">
                <a16:creationId xmlns:a16="http://schemas.microsoft.com/office/drawing/2014/main" id="{5D4F8C20-AC9A-4104-8CCF-D3C6D008BCB4}"/>
              </a:ext>
            </a:extLst>
          </p:cNvPr>
          <p:cNvSpPr>
            <a:spLocks noGrp="1"/>
          </p:cNvSpPr>
          <p:nvPr userDrawn="1">
            <p:ph type="title" hasCustomPrompt="1"/>
          </p:nvPr>
        </p:nvSpPr>
        <p:spPr>
          <a:xfrm>
            <a:off x="974993" y="781504"/>
            <a:ext cx="9799903" cy="1088171"/>
          </a:xfrm>
          <a:prstGeom prst="rect">
            <a:avLst/>
          </a:prstGeom>
        </p:spPr>
        <p:txBody>
          <a:bodyPr anchor="ctr"/>
          <a:lstStyle>
            <a:lvl1pPr algn="l">
              <a:lnSpc>
                <a:spcPct val="100000"/>
              </a:lnSpc>
              <a:defRPr sz="4800" b="0">
                <a:solidFill>
                  <a:schemeClr val="tx1"/>
                </a:solidFill>
                <a:latin typeface="Roboto Light" panose="02000000000000000000" pitchFamily="2" charset="0"/>
                <a:ea typeface="Roboto Light" panose="02000000000000000000" pitchFamily="2" charset="0"/>
              </a:defRPr>
            </a:lvl1pPr>
          </a:lstStyle>
          <a:p>
            <a:r>
              <a:rPr lang="en-US" dirty="0"/>
              <a:t>Insert your main title here</a:t>
            </a:r>
            <a:endParaRPr lang="en-MY" dirty="0"/>
          </a:p>
        </p:txBody>
      </p:sp>
      <p:sp>
        <p:nvSpPr>
          <p:cNvPr id="19" name="Picture Placeholder 5">
            <a:extLst>
              <a:ext uri="{FF2B5EF4-FFF2-40B4-BE49-F238E27FC236}">
                <a16:creationId xmlns:a16="http://schemas.microsoft.com/office/drawing/2014/main" id="{6EF628F7-B794-43E3-8FA9-C17A3327271F}"/>
              </a:ext>
            </a:extLst>
          </p:cNvPr>
          <p:cNvSpPr>
            <a:spLocks noGrp="1"/>
          </p:cNvSpPr>
          <p:nvPr>
            <p:ph type="pic" sz="quarter" idx="17" hasCustomPrompt="1"/>
          </p:nvPr>
        </p:nvSpPr>
        <p:spPr>
          <a:xfrm>
            <a:off x="1103313" y="2169597"/>
            <a:ext cx="3230562" cy="3607315"/>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20" name="Picture Placeholder 5">
            <a:extLst>
              <a:ext uri="{FF2B5EF4-FFF2-40B4-BE49-F238E27FC236}">
                <a16:creationId xmlns:a16="http://schemas.microsoft.com/office/drawing/2014/main" id="{93C16969-E078-4FB9-A9B0-79320ACFA198}"/>
              </a:ext>
            </a:extLst>
          </p:cNvPr>
          <p:cNvSpPr>
            <a:spLocks noGrp="1"/>
          </p:cNvSpPr>
          <p:nvPr>
            <p:ph type="pic" sz="quarter" idx="18" hasCustomPrompt="1"/>
          </p:nvPr>
        </p:nvSpPr>
        <p:spPr>
          <a:xfrm>
            <a:off x="5107517" y="2179378"/>
            <a:ext cx="3230562" cy="3607315"/>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21" name="Picture Placeholder 5">
            <a:extLst>
              <a:ext uri="{FF2B5EF4-FFF2-40B4-BE49-F238E27FC236}">
                <a16:creationId xmlns:a16="http://schemas.microsoft.com/office/drawing/2014/main" id="{02E61C2B-AFB3-41C5-A757-B69BFDEAB5ED}"/>
              </a:ext>
            </a:extLst>
          </p:cNvPr>
          <p:cNvSpPr>
            <a:spLocks noGrp="1"/>
          </p:cNvSpPr>
          <p:nvPr>
            <p:ph type="pic" sz="quarter" idx="19" hasCustomPrompt="1"/>
          </p:nvPr>
        </p:nvSpPr>
        <p:spPr>
          <a:xfrm>
            <a:off x="9111721" y="2189163"/>
            <a:ext cx="3230562" cy="3607315"/>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
        <p:nvSpPr>
          <p:cNvPr id="22" name="Picture Placeholder 5">
            <a:extLst>
              <a:ext uri="{FF2B5EF4-FFF2-40B4-BE49-F238E27FC236}">
                <a16:creationId xmlns:a16="http://schemas.microsoft.com/office/drawing/2014/main" id="{DFFE32CE-A794-447D-9C48-E08D32E44F2E}"/>
              </a:ext>
            </a:extLst>
          </p:cNvPr>
          <p:cNvSpPr>
            <a:spLocks noGrp="1"/>
          </p:cNvSpPr>
          <p:nvPr>
            <p:ph type="pic" sz="quarter" idx="20" hasCustomPrompt="1"/>
          </p:nvPr>
        </p:nvSpPr>
        <p:spPr>
          <a:xfrm>
            <a:off x="13115925" y="2198948"/>
            <a:ext cx="3230562" cy="3607315"/>
          </a:xfrm>
          <a:prstGeom prst="rect">
            <a:avLst/>
          </a:prstGeom>
          <a:pattFill prst="wdDnDiag">
            <a:fgClr>
              <a:schemeClr val="bg1">
                <a:lumMod val="90000"/>
              </a:schemeClr>
            </a:fgClr>
            <a:bgClr>
              <a:schemeClr val="bg1"/>
            </a:bgClr>
          </a:pattFill>
        </p:spPr>
        <p:txBody>
          <a:bodyPr anchor="ctr"/>
          <a:lstStyle>
            <a:lvl1pPr marL="0" indent="0" algn="ctr">
              <a:buNone/>
              <a:defRPr sz="3200"/>
            </a:lvl1pPr>
          </a:lstStyle>
          <a:p>
            <a:r>
              <a:rPr lang="en-US" dirty="0"/>
              <a:t>Insert your image here</a:t>
            </a:r>
          </a:p>
        </p:txBody>
      </p:sp>
    </p:spTree>
    <p:extLst>
      <p:ext uri="{BB962C8B-B14F-4D97-AF65-F5344CB8AC3E}">
        <p14:creationId xmlns:p14="http://schemas.microsoft.com/office/powerpoint/2010/main" val="1267565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8B2ED3-E8C6-48F8-B9B2-4BCCE0DCED01}"/>
              </a:ext>
            </a:extLst>
          </p:cNvPr>
          <p:cNvSpPr/>
          <p:nvPr userDrawn="1"/>
        </p:nvSpPr>
        <p:spPr>
          <a:xfrm>
            <a:off x="1104120" y="8724702"/>
            <a:ext cx="1090402" cy="395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82" dirty="0"/>
              <a:t>Level Up</a:t>
            </a:r>
          </a:p>
        </p:txBody>
      </p:sp>
      <p:sp>
        <p:nvSpPr>
          <p:cNvPr id="10" name="Slide Number Placeholder 5">
            <a:extLst>
              <a:ext uri="{FF2B5EF4-FFF2-40B4-BE49-F238E27FC236}">
                <a16:creationId xmlns:a16="http://schemas.microsoft.com/office/drawing/2014/main" id="{FB549AD5-7629-4E30-911F-2D1B026EAA77}"/>
              </a:ext>
            </a:extLst>
          </p:cNvPr>
          <p:cNvSpPr txBox="1">
            <a:spLocks/>
          </p:cNvSpPr>
          <p:nvPr userDrawn="1"/>
        </p:nvSpPr>
        <p:spPr>
          <a:xfrm>
            <a:off x="15953951" y="8731114"/>
            <a:ext cx="392941" cy="395034"/>
          </a:xfrm>
          <a:prstGeom prst="rect">
            <a:avLst/>
          </a:prstGeom>
        </p:spPr>
        <p:txBody>
          <a:bodyPr vert="horz" wrap="none" lIns="164268" tIns="82134" rIns="164268" bIns="82134"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617" b="0" smtClean="0">
                <a:solidFill>
                  <a:schemeClr val="tx1"/>
                </a:solidFill>
                <a:latin typeface="+mj-lt"/>
                <a:ea typeface="Open Sans Light" panose="020B0306030504020204" pitchFamily="34" charset="0"/>
                <a:cs typeface="Open Sans Light" panose="020B0306030504020204" pitchFamily="34" charset="0"/>
              </a:rPr>
              <a:pPr algn="ctr"/>
              <a:t>‹#›</a:t>
            </a:fld>
            <a:endParaRPr lang="en-US" sz="1617" b="0" dirty="0">
              <a:solidFill>
                <a:schemeClr val="tx1"/>
              </a:solidFill>
              <a:latin typeface="+mj-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252573124"/>
      </p:ext>
    </p:extLst>
  </p:cSld>
  <p:clrMap bg1="lt1" tx1="dk1" bg2="lt2" tx2="dk2" accent1="accent1" accent2="accent2" accent3="accent3" accent4="accent4" accent5="accent5" accent6="accent6" hlink="hlink" folHlink="folHlink"/>
  <p:sldLayoutIdLst>
    <p:sldLayoutId id="2147483728" r:id="rId1"/>
    <p:sldLayoutId id="2147483742" r:id="rId2"/>
    <p:sldLayoutId id="2147483730" r:id="rId3"/>
    <p:sldLayoutId id="2147483731" r:id="rId4"/>
    <p:sldLayoutId id="2147483732" r:id="rId5"/>
    <p:sldLayoutId id="2147483733" r:id="rId6"/>
    <p:sldLayoutId id="2147483735" r:id="rId7"/>
    <p:sldLayoutId id="2147483736" r:id="rId8"/>
    <p:sldLayoutId id="2147483737" r:id="rId9"/>
    <p:sldLayoutId id="2147483739" r:id="rId10"/>
    <p:sldLayoutId id="2147483734" r:id="rId11"/>
    <p:sldLayoutId id="2147483738" r:id="rId12"/>
    <p:sldLayoutId id="2147483740" r:id="rId13"/>
  </p:sldLayoutIdLst>
  <p:txStyles>
    <p:titleStyle>
      <a:lvl1pPr algn="l" defTabSz="1231971" rtl="0" eaLnBrk="1" latinLnBrk="0" hangingPunct="1">
        <a:lnSpc>
          <a:spcPct val="90000"/>
        </a:lnSpc>
        <a:spcBef>
          <a:spcPct val="0"/>
        </a:spcBef>
        <a:buNone/>
        <a:defRPr sz="5929" kern="1200">
          <a:solidFill>
            <a:schemeClr val="tx1"/>
          </a:solidFill>
          <a:latin typeface="+mj-lt"/>
          <a:ea typeface="+mj-ea"/>
          <a:cs typeface="+mj-cs"/>
        </a:defRPr>
      </a:lvl1pPr>
    </p:titleStyle>
    <p:bodyStyle>
      <a:lvl1pPr marL="307992" indent="-307992" algn="l" defTabSz="1231971" rtl="0" eaLnBrk="1" latinLnBrk="0" hangingPunct="1">
        <a:lnSpc>
          <a:spcPct val="90000"/>
        </a:lnSpc>
        <a:spcBef>
          <a:spcPts val="1347"/>
        </a:spcBef>
        <a:buFont typeface="Arial" panose="020B0604020202020204" pitchFamily="34" charset="0"/>
        <a:buChar char="•"/>
        <a:defRPr sz="3772" kern="1200">
          <a:solidFill>
            <a:schemeClr val="tx1"/>
          </a:solidFill>
          <a:latin typeface="+mn-lt"/>
          <a:ea typeface="+mn-ea"/>
          <a:cs typeface="+mn-cs"/>
        </a:defRPr>
      </a:lvl1pPr>
      <a:lvl2pPr marL="923978" indent="-307992" algn="l" defTabSz="1231971" rtl="0" eaLnBrk="1" latinLnBrk="0" hangingPunct="1">
        <a:lnSpc>
          <a:spcPct val="90000"/>
        </a:lnSpc>
        <a:spcBef>
          <a:spcPts val="674"/>
        </a:spcBef>
        <a:buFont typeface="Arial" panose="020B0604020202020204" pitchFamily="34" charset="0"/>
        <a:buChar char="•"/>
        <a:defRPr sz="3234" kern="1200">
          <a:solidFill>
            <a:schemeClr val="tx1"/>
          </a:solidFill>
          <a:latin typeface="+mn-lt"/>
          <a:ea typeface="+mn-ea"/>
          <a:cs typeface="+mn-cs"/>
        </a:defRPr>
      </a:lvl2pPr>
      <a:lvl3pPr marL="1539964" indent="-307992" algn="l" defTabSz="1231971" rtl="0" eaLnBrk="1" latinLnBrk="0" hangingPunct="1">
        <a:lnSpc>
          <a:spcPct val="90000"/>
        </a:lnSpc>
        <a:spcBef>
          <a:spcPts val="674"/>
        </a:spcBef>
        <a:buFont typeface="Arial" panose="020B0604020202020204" pitchFamily="34" charset="0"/>
        <a:buChar char="•"/>
        <a:defRPr sz="2695" kern="1200">
          <a:solidFill>
            <a:schemeClr val="tx1"/>
          </a:solidFill>
          <a:latin typeface="+mn-lt"/>
          <a:ea typeface="+mn-ea"/>
          <a:cs typeface="+mn-cs"/>
        </a:defRPr>
      </a:lvl3pPr>
      <a:lvl4pPr marL="2155949" indent="-307992" algn="l" defTabSz="1231971" rtl="0" eaLnBrk="1" latinLnBrk="0" hangingPunct="1">
        <a:lnSpc>
          <a:spcPct val="90000"/>
        </a:lnSpc>
        <a:spcBef>
          <a:spcPts val="674"/>
        </a:spcBef>
        <a:buFont typeface="Arial" panose="020B0604020202020204" pitchFamily="34" charset="0"/>
        <a:buChar char="•"/>
        <a:defRPr sz="2425" kern="1200">
          <a:solidFill>
            <a:schemeClr val="tx1"/>
          </a:solidFill>
          <a:latin typeface="+mn-lt"/>
          <a:ea typeface="+mn-ea"/>
          <a:cs typeface="+mn-cs"/>
        </a:defRPr>
      </a:lvl4pPr>
      <a:lvl5pPr marL="2771934" indent="-307992" algn="l" defTabSz="1231971" rtl="0" eaLnBrk="1" latinLnBrk="0" hangingPunct="1">
        <a:lnSpc>
          <a:spcPct val="90000"/>
        </a:lnSpc>
        <a:spcBef>
          <a:spcPts val="674"/>
        </a:spcBef>
        <a:buFont typeface="Arial" panose="020B0604020202020204" pitchFamily="34" charset="0"/>
        <a:buChar char="•"/>
        <a:defRPr sz="2425" kern="1200">
          <a:solidFill>
            <a:schemeClr val="tx1"/>
          </a:solidFill>
          <a:latin typeface="+mn-lt"/>
          <a:ea typeface="+mn-ea"/>
          <a:cs typeface="+mn-cs"/>
        </a:defRPr>
      </a:lvl5pPr>
      <a:lvl6pPr marL="3387920" indent="-307992" algn="l" defTabSz="1231971" rtl="0" eaLnBrk="1" latinLnBrk="0" hangingPunct="1">
        <a:lnSpc>
          <a:spcPct val="90000"/>
        </a:lnSpc>
        <a:spcBef>
          <a:spcPts val="674"/>
        </a:spcBef>
        <a:buFont typeface="Arial" panose="020B0604020202020204" pitchFamily="34" charset="0"/>
        <a:buChar char="•"/>
        <a:defRPr sz="2425" kern="1200">
          <a:solidFill>
            <a:schemeClr val="tx1"/>
          </a:solidFill>
          <a:latin typeface="+mn-lt"/>
          <a:ea typeface="+mn-ea"/>
          <a:cs typeface="+mn-cs"/>
        </a:defRPr>
      </a:lvl6pPr>
      <a:lvl7pPr marL="4003905" indent="-307992" algn="l" defTabSz="1231971" rtl="0" eaLnBrk="1" latinLnBrk="0" hangingPunct="1">
        <a:lnSpc>
          <a:spcPct val="90000"/>
        </a:lnSpc>
        <a:spcBef>
          <a:spcPts val="674"/>
        </a:spcBef>
        <a:buFont typeface="Arial" panose="020B0604020202020204" pitchFamily="34" charset="0"/>
        <a:buChar char="•"/>
        <a:defRPr sz="2425" kern="1200">
          <a:solidFill>
            <a:schemeClr val="tx1"/>
          </a:solidFill>
          <a:latin typeface="+mn-lt"/>
          <a:ea typeface="+mn-ea"/>
          <a:cs typeface="+mn-cs"/>
        </a:defRPr>
      </a:lvl7pPr>
      <a:lvl8pPr marL="4619891" indent="-307992" algn="l" defTabSz="1231971" rtl="0" eaLnBrk="1" latinLnBrk="0" hangingPunct="1">
        <a:lnSpc>
          <a:spcPct val="90000"/>
        </a:lnSpc>
        <a:spcBef>
          <a:spcPts val="674"/>
        </a:spcBef>
        <a:buFont typeface="Arial" panose="020B0604020202020204" pitchFamily="34" charset="0"/>
        <a:buChar char="•"/>
        <a:defRPr sz="2425" kern="1200">
          <a:solidFill>
            <a:schemeClr val="tx1"/>
          </a:solidFill>
          <a:latin typeface="+mn-lt"/>
          <a:ea typeface="+mn-ea"/>
          <a:cs typeface="+mn-cs"/>
        </a:defRPr>
      </a:lvl8pPr>
      <a:lvl9pPr marL="5235875" indent="-307992" algn="l" defTabSz="1231971" rtl="0" eaLnBrk="1" latinLnBrk="0" hangingPunct="1">
        <a:lnSpc>
          <a:spcPct val="90000"/>
        </a:lnSpc>
        <a:spcBef>
          <a:spcPts val="674"/>
        </a:spcBef>
        <a:buFont typeface="Arial" panose="020B0604020202020204" pitchFamily="34" charset="0"/>
        <a:buChar char="•"/>
        <a:defRPr sz="2425" kern="1200">
          <a:solidFill>
            <a:schemeClr val="tx1"/>
          </a:solidFill>
          <a:latin typeface="+mn-lt"/>
          <a:ea typeface="+mn-ea"/>
          <a:cs typeface="+mn-cs"/>
        </a:defRPr>
      </a:lvl9pPr>
    </p:bodyStyle>
    <p:otherStyle>
      <a:defPPr>
        <a:defRPr lang="en-US"/>
      </a:defPPr>
      <a:lvl1pPr marL="0" algn="l" defTabSz="1231971" rtl="0" eaLnBrk="1" latinLnBrk="0" hangingPunct="1">
        <a:defRPr sz="2425" kern="1200">
          <a:solidFill>
            <a:schemeClr val="tx1"/>
          </a:solidFill>
          <a:latin typeface="+mn-lt"/>
          <a:ea typeface="+mn-ea"/>
          <a:cs typeface="+mn-cs"/>
        </a:defRPr>
      </a:lvl1pPr>
      <a:lvl2pPr marL="615986" algn="l" defTabSz="1231971" rtl="0" eaLnBrk="1" latinLnBrk="0" hangingPunct="1">
        <a:defRPr sz="2425" kern="1200">
          <a:solidFill>
            <a:schemeClr val="tx1"/>
          </a:solidFill>
          <a:latin typeface="+mn-lt"/>
          <a:ea typeface="+mn-ea"/>
          <a:cs typeface="+mn-cs"/>
        </a:defRPr>
      </a:lvl2pPr>
      <a:lvl3pPr marL="1231971" algn="l" defTabSz="1231971" rtl="0" eaLnBrk="1" latinLnBrk="0" hangingPunct="1">
        <a:defRPr sz="2425" kern="1200">
          <a:solidFill>
            <a:schemeClr val="tx1"/>
          </a:solidFill>
          <a:latin typeface="+mn-lt"/>
          <a:ea typeface="+mn-ea"/>
          <a:cs typeface="+mn-cs"/>
        </a:defRPr>
      </a:lvl3pPr>
      <a:lvl4pPr marL="1847956" algn="l" defTabSz="1231971" rtl="0" eaLnBrk="1" latinLnBrk="0" hangingPunct="1">
        <a:defRPr sz="2425" kern="1200">
          <a:solidFill>
            <a:schemeClr val="tx1"/>
          </a:solidFill>
          <a:latin typeface="+mn-lt"/>
          <a:ea typeface="+mn-ea"/>
          <a:cs typeface="+mn-cs"/>
        </a:defRPr>
      </a:lvl4pPr>
      <a:lvl5pPr marL="2463942" algn="l" defTabSz="1231971" rtl="0" eaLnBrk="1" latinLnBrk="0" hangingPunct="1">
        <a:defRPr sz="2425" kern="1200">
          <a:solidFill>
            <a:schemeClr val="tx1"/>
          </a:solidFill>
          <a:latin typeface="+mn-lt"/>
          <a:ea typeface="+mn-ea"/>
          <a:cs typeface="+mn-cs"/>
        </a:defRPr>
      </a:lvl5pPr>
      <a:lvl6pPr marL="3079927" algn="l" defTabSz="1231971" rtl="0" eaLnBrk="1" latinLnBrk="0" hangingPunct="1">
        <a:defRPr sz="2425" kern="1200">
          <a:solidFill>
            <a:schemeClr val="tx1"/>
          </a:solidFill>
          <a:latin typeface="+mn-lt"/>
          <a:ea typeface="+mn-ea"/>
          <a:cs typeface="+mn-cs"/>
        </a:defRPr>
      </a:lvl6pPr>
      <a:lvl7pPr marL="3695913" algn="l" defTabSz="1231971" rtl="0" eaLnBrk="1" latinLnBrk="0" hangingPunct="1">
        <a:defRPr sz="2425" kern="1200">
          <a:solidFill>
            <a:schemeClr val="tx1"/>
          </a:solidFill>
          <a:latin typeface="+mn-lt"/>
          <a:ea typeface="+mn-ea"/>
          <a:cs typeface="+mn-cs"/>
        </a:defRPr>
      </a:lvl7pPr>
      <a:lvl8pPr marL="4311897" algn="l" defTabSz="1231971" rtl="0" eaLnBrk="1" latinLnBrk="0" hangingPunct="1">
        <a:defRPr sz="2425" kern="1200">
          <a:solidFill>
            <a:schemeClr val="tx1"/>
          </a:solidFill>
          <a:latin typeface="+mn-lt"/>
          <a:ea typeface="+mn-ea"/>
          <a:cs typeface="+mn-cs"/>
        </a:defRPr>
      </a:lvl8pPr>
      <a:lvl9pPr marL="4927883" algn="l" defTabSz="1231971" rtl="0" eaLnBrk="1" latinLnBrk="0" hangingPunct="1">
        <a:defRPr sz="242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0" userDrawn="1">
          <p15:clr>
            <a:srgbClr val="F26B43"/>
          </p15:clr>
        </p15:guide>
        <p15:guide id="2" pos="695" userDrawn="1">
          <p15:clr>
            <a:srgbClr val="F26B43"/>
          </p15:clr>
        </p15:guide>
        <p15:guide id="3" pos="1382" userDrawn="1">
          <p15:clr>
            <a:srgbClr val="F26B43"/>
          </p15:clr>
        </p15:guide>
        <p15:guide id="4" pos="2067" userDrawn="1">
          <p15:clr>
            <a:srgbClr val="F26B43"/>
          </p15:clr>
        </p15:guide>
        <p15:guide id="5" pos="2730" userDrawn="1">
          <p15:clr>
            <a:srgbClr val="F26B43"/>
          </p15:clr>
        </p15:guide>
        <p15:guide id="6" pos="3440" userDrawn="1">
          <p15:clr>
            <a:srgbClr val="F26B43"/>
          </p15:clr>
        </p15:guide>
        <p15:guide id="7" pos="4126" userDrawn="1">
          <p15:clr>
            <a:srgbClr val="F26B43"/>
          </p15:clr>
        </p15:guide>
        <p15:guide id="8" pos="4811" userDrawn="1">
          <p15:clr>
            <a:srgbClr val="F26B43"/>
          </p15:clr>
        </p15:guide>
        <p15:guide id="9" pos="5496" userDrawn="1">
          <p15:clr>
            <a:srgbClr val="F26B43"/>
          </p15:clr>
        </p15:guide>
        <p15:guide id="10" pos="6183" userDrawn="1">
          <p15:clr>
            <a:srgbClr val="F26B43"/>
          </p15:clr>
        </p15:guide>
        <p15:guide id="11" pos="6868" userDrawn="1">
          <p15:clr>
            <a:srgbClr val="F26B43"/>
          </p15:clr>
        </p15:guide>
        <p15:guide id="12" pos="7555" userDrawn="1">
          <p15:clr>
            <a:srgbClr val="F26B43"/>
          </p15:clr>
        </p15:guide>
        <p15:guide id="13" pos="8240" userDrawn="1">
          <p15:clr>
            <a:srgbClr val="F26B43"/>
          </p15:clr>
        </p15:guide>
        <p15:guide id="14" pos="8927" userDrawn="1">
          <p15:clr>
            <a:srgbClr val="F26B43"/>
          </p15:clr>
        </p15:guide>
        <p15:guide id="15" pos="9612" userDrawn="1">
          <p15:clr>
            <a:srgbClr val="F26B43"/>
          </p15:clr>
        </p15:guide>
        <p15:guide id="16" pos="10297" userDrawn="1">
          <p15:clr>
            <a:srgbClr val="F26B43"/>
          </p15:clr>
        </p15:guide>
        <p15:guide id="17" pos="11016" userDrawn="1">
          <p15:clr>
            <a:srgbClr val="F26B43"/>
          </p15:clr>
        </p15:guide>
        <p15:guide id="18" orient="horz" pos="8" userDrawn="1">
          <p15:clr>
            <a:srgbClr val="F26B43"/>
          </p15:clr>
        </p15:guide>
        <p15:guide id="19" orient="horz" pos="694" userDrawn="1">
          <p15:clr>
            <a:srgbClr val="F26B43"/>
          </p15:clr>
        </p15:guide>
        <p15:guide id="20" orient="horz" pos="1379" userDrawn="1">
          <p15:clr>
            <a:srgbClr val="F26B43"/>
          </p15:clr>
        </p15:guide>
        <p15:guide id="21" orient="horz" pos="2065" userDrawn="1">
          <p15:clr>
            <a:srgbClr val="F26B43"/>
          </p15:clr>
        </p15:guide>
        <p15:guide id="22" orient="horz" pos="2752" userDrawn="1">
          <p15:clr>
            <a:srgbClr val="F26B43"/>
          </p15:clr>
        </p15:guide>
        <p15:guide id="23" orient="horz" pos="3438" userDrawn="1">
          <p15:clr>
            <a:srgbClr val="F26B43"/>
          </p15:clr>
        </p15:guide>
        <p15:guide id="24" orient="horz" pos="4147" userDrawn="1">
          <p15:clr>
            <a:srgbClr val="F26B43"/>
          </p15:clr>
        </p15:guide>
        <p15:guide id="25" orient="horz" pos="4808" userDrawn="1">
          <p15:clr>
            <a:srgbClr val="F26B43"/>
          </p15:clr>
        </p15:guide>
        <p15:guide id="26" orient="horz" pos="5495" userDrawn="1">
          <p15:clr>
            <a:srgbClr val="F26B43"/>
          </p15:clr>
        </p15:guide>
        <p15:guide id="27" orient="horz" pos="618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706828"/>
      </p:ext>
    </p:extLst>
  </p:cSld>
  <p:clrMap bg1="lt1" tx1="dk1" bg2="lt2" tx2="dk2" accent1="accent1" accent2="accent2" accent3="accent3" accent4="accent4" accent5="accent5" accent6="accent6" hlink="hlink" folHlink="folHlink"/>
  <p:sldLayoutIdLst>
    <p:sldLayoutId id="2147483744" r:id="rId1"/>
    <p:sldLayoutId id="2147483741" r:id="rId2"/>
    <p:sldLayoutId id="2147483743" r:id="rId3"/>
  </p:sldLayoutIdLst>
  <p:txStyles>
    <p:titleStyle>
      <a:lvl1pPr algn="l" defTabSz="1231971" rtl="0" eaLnBrk="1" latinLnBrk="0" hangingPunct="1">
        <a:lnSpc>
          <a:spcPct val="90000"/>
        </a:lnSpc>
        <a:spcBef>
          <a:spcPct val="0"/>
        </a:spcBef>
        <a:buNone/>
        <a:defRPr sz="5929" kern="1200">
          <a:solidFill>
            <a:schemeClr val="tx1"/>
          </a:solidFill>
          <a:latin typeface="+mj-lt"/>
          <a:ea typeface="+mj-ea"/>
          <a:cs typeface="+mj-cs"/>
        </a:defRPr>
      </a:lvl1pPr>
    </p:titleStyle>
    <p:bodyStyle>
      <a:lvl1pPr marL="307992" indent="-307992" algn="l" defTabSz="1231971" rtl="0" eaLnBrk="1" latinLnBrk="0" hangingPunct="1">
        <a:lnSpc>
          <a:spcPct val="90000"/>
        </a:lnSpc>
        <a:spcBef>
          <a:spcPts val="1347"/>
        </a:spcBef>
        <a:buFont typeface="Arial" panose="020B0604020202020204" pitchFamily="34" charset="0"/>
        <a:buChar char="•"/>
        <a:defRPr sz="3772" kern="1200">
          <a:solidFill>
            <a:schemeClr val="tx1"/>
          </a:solidFill>
          <a:latin typeface="+mn-lt"/>
          <a:ea typeface="+mn-ea"/>
          <a:cs typeface="+mn-cs"/>
        </a:defRPr>
      </a:lvl1pPr>
      <a:lvl2pPr marL="923978" indent="-307992" algn="l" defTabSz="1231971" rtl="0" eaLnBrk="1" latinLnBrk="0" hangingPunct="1">
        <a:lnSpc>
          <a:spcPct val="90000"/>
        </a:lnSpc>
        <a:spcBef>
          <a:spcPts val="674"/>
        </a:spcBef>
        <a:buFont typeface="Arial" panose="020B0604020202020204" pitchFamily="34" charset="0"/>
        <a:buChar char="•"/>
        <a:defRPr sz="3234" kern="1200">
          <a:solidFill>
            <a:schemeClr val="tx1"/>
          </a:solidFill>
          <a:latin typeface="+mn-lt"/>
          <a:ea typeface="+mn-ea"/>
          <a:cs typeface="+mn-cs"/>
        </a:defRPr>
      </a:lvl2pPr>
      <a:lvl3pPr marL="1539964" indent="-307992" algn="l" defTabSz="1231971" rtl="0" eaLnBrk="1" latinLnBrk="0" hangingPunct="1">
        <a:lnSpc>
          <a:spcPct val="90000"/>
        </a:lnSpc>
        <a:spcBef>
          <a:spcPts val="674"/>
        </a:spcBef>
        <a:buFont typeface="Arial" panose="020B0604020202020204" pitchFamily="34" charset="0"/>
        <a:buChar char="•"/>
        <a:defRPr sz="2695" kern="1200">
          <a:solidFill>
            <a:schemeClr val="tx1"/>
          </a:solidFill>
          <a:latin typeface="+mn-lt"/>
          <a:ea typeface="+mn-ea"/>
          <a:cs typeface="+mn-cs"/>
        </a:defRPr>
      </a:lvl3pPr>
      <a:lvl4pPr marL="2155949" indent="-307992" algn="l" defTabSz="1231971" rtl="0" eaLnBrk="1" latinLnBrk="0" hangingPunct="1">
        <a:lnSpc>
          <a:spcPct val="90000"/>
        </a:lnSpc>
        <a:spcBef>
          <a:spcPts val="674"/>
        </a:spcBef>
        <a:buFont typeface="Arial" panose="020B0604020202020204" pitchFamily="34" charset="0"/>
        <a:buChar char="•"/>
        <a:defRPr sz="2425" kern="1200">
          <a:solidFill>
            <a:schemeClr val="tx1"/>
          </a:solidFill>
          <a:latin typeface="+mn-lt"/>
          <a:ea typeface="+mn-ea"/>
          <a:cs typeface="+mn-cs"/>
        </a:defRPr>
      </a:lvl4pPr>
      <a:lvl5pPr marL="2771934" indent="-307992" algn="l" defTabSz="1231971" rtl="0" eaLnBrk="1" latinLnBrk="0" hangingPunct="1">
        <a:lnSpc>
          <a:spcPct val="90000"/>
        </a:lnSpc>
        <a:spcBef>
          <a:spcPts val="674"/>
        </a:spcBef>
        <a:buFont typeface="Arial" panose="020B0604020202020204" pitchFamily="34" charset="0"/>
        <a:buChar char="•"/>
        <a:defRPr sz="2425" kern="1200">
          <a:solidFill>
            <a:schemeClr val="tx1"/>
          </a:solidFill>
          <a:latin typeface="+mn-lt"/>
          <a:ea typeface="+mn-ea"/>
          <a:cs typeface="+mn-cs"/>
        </a:defRPr>
      </a:lvl5pPr>
      <a:lvl6pPr marL="3387920" indent="-307992" algn="l" defTabSz="1231971" rtl="0" eaLnBrk="1" latinLnBrk="0" hangingPunct="1">
        <a:lnSpc>
          <a:spcPct val="90000"/>
        </a:lnSpc>
        <a:spcBef>
          <a:spcPts val="674"/>
        </a:spcBef>
        <a:buFont typeface="Arial" panose="020B0604020202020204" pitchFamily="34" charset="0"/>
        <a:buChar char="•"/>
        <a:defRPr sz="2425" kern="1200">
          <a:solidFill>
            <a:schemeClr val="tx1"/>
          </a:solidFill>
          <a:latin typeface="+mn-lt"/>
          <a:ea typeface="+mn-ea"/>
          <a:cs typeface="+mn-cs"/>
        </a:defRPr>
      </a:lvl6pPr>
      <a:lvl7pPr marL="4003905" indent="-307992" algn="l" defTabSz="1231971" rtl="0" eaLnBrk="1" latinLnBrk="0" hangingPunct="1">
        <a:lnSpc>
          <a:spcPct val="90000"/>
        </a:lnSpc>
        <a:spcBef>
          <a:spcPts val="674"/>
        </a:spcBef>
        <a:buFont typeface="Arial" panose="020B0604020202020204" pitchFamily="34" charset="0"/>
        <a:buChar char="•"/>
        <a:defRPr sz="2425" kern="1200">
          <a:solidFill>
            <a:schemeClr val="tx1"/>
          </a:solidFill>
          <a:latin typeface="+mn-lt"/>
          <a:ea typeface="+mn-ea"/>
          <a:cs typeface="+mn-cs"/>
        </a:defRPr>
      </a:lvl7pPr>
      <a:lvl8pPr marL="4619891" indent="-307992" algn="l" defTabSz="1231971" rtl="0" eaLnBrk="1" latinLnBrk="0" hangingPunct="1">
        <a:lnSpc>
          <a:spcPct val="90000"/>
        </a:lnSpc>
        <a:spcBef>
          <a:spcPts val="674"/>
        </a:spcBef>
        <a:buFont typeface="Arial" panose="020B0604020202020204" pitchFamily="34" charset="0"/>
        <a:buChar char="•"/>
        <a:defRPr sz="2425" kern="1200">
          <a:solidFill>
            <a:schemeClr val="tx1"/>
          </a:solidFill>
          <a:latin typeface="+mn-lt"/>
          <a:ea typeface="+mn-ea"/>
          <a:cs typeface="+mn-cs"/>
        </a:defRPr>
      </a:lvl8pPr>
      <a:lvl9pPr marL="5235875" indent="-307992" algn="l" defTabSz="1231971" rtl="0" eaLnBrk="1" latinLnBrk="0" hangingPunct="1">
        <a:lnSpc>
          <a:spcPct val="90000"/>
        </a:lnSpc>
        <a:spcBef>
          <a:spcPts val="674"/>
        </a:spcBef>
        <a:buFont typeface="Arial" panose="020B0604020202020204" pitchFamily="34" charset="0"/>
        <a:buChar char="•"/>
        <a:defRPr sz="2425" kern="1200">
          <a:solidFill>
            <a:schemeClr val="tx1"/>
          </a:solidFill>
          <a:latin typeface="+mn-lt"/>
          <a:ea typeface="+mn-ea"/>
          <a:cs typeface="+mn-cs"/>
        </a:defRPr>
      </a:lvl9pPr>
    </p:bodyStyle>
    <p:otherStyle>
      <a:defPPr>
        <a:defRPr lang="en-US"/>
      </a:defPPr>
      <a:lvl1pPr marL="0" algn="l" defTabSz="1231971" rtl="0" eaLnBrk="1" latinLnBrk="0" hangingPunct="1">
        <a:defRPr sz="2425" kern="1200">
          <a:solidFill>
            <a:schemeClr val="tx1"/>
          </a:solidFill>
          <a:latin typeface="+mn-lt"/>
          <a:ea typeface="+mn-ea"/>
          <a:cs typeface="+mn-cs"/>
        </a:defRPr>
      </a:lvl1pPr>
      <a:lvl2pPr marL="615986" algn="l" defTabSz="1231971" rtl="0" eaLnBrk="1" latinLnBrk="0" hangingPunct="1">
        <a:defRPr sz="2425" kern="1200">
          <a:solidFill>
            <a:schemeClr val="tx1"/>
          </a:solidFill>
          <a:latin typeface="+mn-lt"/>
          <a:ea typeface="+mn-ea"/>
          <a:cs typeface="+mn-cs"/>
        </a:defRPr>
      </a:lvl2pPr>
      <a:lvl3pPr marL="1231971" algn="l" defTabSz="1231971" rtl="0" eaLnBrk="1" latinLnBrk="0" hangingPunct="1">
        <a:defRPr sz="2425" kern="1200">
          <a:solidFill>
            <a:schemeClr val="tx1"/>
          </a:solidFill>
          <a:latin typeface="+mn-lt"/>
          <a:ea typeface="+mn-ea"/>
          <a:cs typeface="+mn-cs"/>
        </a:defRPr>
      </a:lvl3pPr>
      <a:lvl4pPr marL="1847956" algn="l" defTabSz="1231971" rtl="0" eaLnBrk="1" latinLnBrk="0" hangingPunct="1">
        <a:defRPr sz="2425" kern="1200">
          <a:solidFill>
            <a:schemeClr val="tx1"/>
          </a:solidFill>
          <a:latin typeface="+mn-lt"/>
          <a:ea typeface="+mn-ea"/>
          <a:cs typeface="+mn-cs"/>
        </a:defRPr>
      </a:lvl4pPr>
      <a:lvl5pPr marL="2463942" algn="l" defTabSz="1231971" rtl="0" eaLnBrk="1" latinLnBrk="0" hangingPunct="1">
        <a:defRPr sz="2425" kern="1200">
          <a:solidFill>
            <a:schemeClr val="tx1"/>
          </a:solidFill>
          <a:latin typeface="+mn-lt"/>
          <a:ea typeface="+mn-ea"/>
          <a:cs typeface="+mn-cs"/>
        </a:defRPr>
      </a:lvl5pPr>
      <a:lvl6pPr marL="3079927" algn="l" defTabSz="1231971" rtl="0" eaLnBrk="1" latinLnBrk="0" hangingPunct="1">
        <a:defRPr sz="2425" kern="1200">
          <a:solidFill>
            <a:schemeClr val="tx1"/>
          </a:solidFill>
          <a:latin typeface="+mn-lt"/>
          <a:ea typeface="+mn-ea"/>
          <a:cs typeface="+mn-cs"/>
        </a:defRPr>
      </a:lvl6pPr>
      <a:lvl7pPr marL="3695913" algn="l" defTabSz="1231971" rtl="0" eaLnBrk="1" latinLnBrk="0" hangingPunct="1">
        <a:defRPr sz="2425" kern="1200">
          <a:solidFill>
            <a:schemeClr val="tx1"/>
          </a:solidFill>
          <a:latin typeface="+mn-lt"/>
          <a:ea typeface="+mn-ea"/>
          <a:cs typeface="+mn-cs"/>
        </a:defRPr>
      </a:lvl7pPr>
      <a:lvl8pPr marL="4311897" algn="l" defTabSz="1231971" rtl="0" eaLnBrk="1" latinLnBrk="0" hangingPunct="1">
        <a:defRPr sz="2425" kern="1200">
          <a:solidFill>
            <a:schemeClr val="tx1"/>
          </a:solidFill>
          <a:latin typeface="+mn-lt"/>
          <a:ea typeface="+mn-ea"/>
          <a:cs typeface="+mn-cs"/>
        </a:defRPr>
      </a:lvl8pPr>
      <a:lvl9pPr marL="4927883" algn="l" defTabSz="1231971" rtl="0" eaLnBrk="1" latinLnBrk="0" hangingPunct="1">
        <a:defRPr sz="242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0" userDrawn="1">
          <p15:clr>
            <a:srgbClr val="F26B43"/>
          </p15:clr>
        </p15:guide>
        <p15:guide id="2" pos="695" userDrawn="1">
          <p15:clr>
            <a:srgbClr val="F26B43"/>
          </p15:clr>
        </p15:guide>
        <p15:guide id="3" pos="1382" userDrawn="1">
          <p15:clr>
            <a:srgbClr val="F26B43"/>
          </p15:clr>
        </p15:guide>
        <p15:guide id="4" pos="2067" userDrawn="1">
          <p15:clr>
            <a:srgbClr val="F26B43"/>
          </p15:clr>
        </p15:guide>
        <p15:guide id="5" pos="2730" userDrawn="1">
          <p15:clr>
            <a:srgbClr val="F26B43"/>
          </p15:clr>
        </p15:guide>
        <p15:guide id="6" pos="3440" userDrawn="1">
          <p15:clr>
            <a:srgbClr val="F26B43"/>
          </p15:clr>
        </p15:guide>
        <p15:guide id="7" pos="4126" userDrawn="1">
          <p15:clr>
            <a:srgbClr val="F26B43"/>
          </p15:clr>
        </p15:guide>
        <p15:guide id="8" pos="4811" userDrawn="1">
          <p15:clr>
            <a:srgbClr val="F26B43"/>
          </p15:clr>
        </p15:guide>
        <p15:guide id="9" pos="5496" userDrawn="1">
          <p15:clr>
            <a:srgbClr val="F26B43"/>
          </p15:clr>
        </p15:guide>
        <p15:guide id="10" pos="6183" userDrawn="1">
          <p15:clr>
            <a:srgbClr val="F26B43"/>
          </p15:clr>
        </p15:guide>
        <p15:guide id="11" pos="6868" userDrawn="1">
          <p15:clr>
            <a:srgbClr val="F26B43"/>
          </p15:clr>
        </p15:guide>
        <p15:guide id="12" pos="7555" userDrawn="1">
          <p15:clr>
            <a:srgbClr val="F26B43"/>
          </p15:clr>
        </p15:guide>
        <p15:guide id="13" pos="8240" userDrawn="1">
          <p15:clr>
            <a:srgbClr val="F26B43"/>
          </p15:clr>
        </p15:guide>
        <p15:guide id="14" pos="8927" userDrawn="1">
          <p15:clr>
            <a:srgbClr val="F26B43"/>
          </p15:clr>
        </p15:guide>
        <p15:guide id="15" pos="9612" userDrawn="1">
          <p15:clr>
            <a:srgbClr val="F26B43"/>
          </p15:clr>
        </p15:guide>
        <p15:guide id="16" pos="10297" userDrawn="1">
          <p15:clr>
            <a:srgbClr val="F26B43"/>
          </p15:clr>
        </p15:guide>
        <p15:guide id="17" pos="11016" userDrawn="1">
          <p15:clr>
            <a:srgbClr val="F26B43"/>
          </p15:clr>
        </p15:guide>
        <p15:guide id="18" orient="horz" pos="8" userDrawn="1">
          <p15:clr>
            <a:srgbClr val="F26B43"/>
          </p15:clr>
        </p15:guide>
        <p15:guide id="19" orient="horz" pos="694" userDrawn="1">
          <p15:clr>
            <a:srgbClr val="F26B43"/>
          </p15:clr>
        </p15:guide>
        <p15:guide id="20" orient="horz" pos="1379" userDrawn="1">
          <p15:clr>
            <a:srgbClr val="F26B43"/>
          </p15:clr>
        </p15:guide>
        <p15:guide id="21" orient="horz" pos="2065" userDrawn="1">
          <p15:clr>
            <a:srgbClr val="F26B43"/>
          </p15:clr>
        </p15:guide>
        <p15:guide id="22" orient="horz" pos="2752" userDrawn="1">
          <p15:clr>
            <a:srgbClr val="F26B43"/>
          </p15:clr>
        </p15:guide>
        <p15:guide id="23" orient="horz" pos="3438" userDrawn="1">
          <p15:clr>
            <a:srgbClr val="F26B43"/>
          </p15:clr>
        </p15:guide>
        <p15:guide id="24" orient="horz" pos="4147" userDrawn="1">
          <p15:clr>
            <a:srgbClr val="F26B43"/>
          </p15:clr>
        </p15:guide>
        <p15:guide id="25" orient="horz" pos="4808" userDrawn="1">
          <p15:clr>
            <a:srgbClr val="F26B43"/>
          </p15:clr>
        </p15:guide>
        <p15:guide id="26" orient="horz" pos="5495" userDrawn="1">
          <p15:clr>
            <a:srgbClr val="F26B43"/>
          </p15:clr>
        </p15:guide>
        <p15:guide id="27" orient="horz" pos="618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986" y="525798"/>
            <a:ext cx="15142191" cy="19088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6986" y="2628985"/>
            <a:ext cx="15142191" cy="62661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6986" y="9153439"/>
            <a:ext cx="3950137" cy="525797"/>
          </a:xfrm>
          <a:prstGeom prst="rect">
            <a:avLst/>
          </a:prstGeom>
        </p:spPr>
        <p:txBody>
          <a:bodyPr vert="horz" lIns="91440" tIns="45720" rIns="91440" bIns="45720" rtlCol="0" anchor="ctr"/>
          <a:lstStyle>
            <a:lvl1pPr algn="l">
              <a:defRPr sz="1728">
                <a:solidFill>
                  <a:schemeClr val="tx1">
                    <a:tint val="75000"/>
                  </a:schemeClr>
                </a:solidFill>
              </a:defRPr>
            </a:lvl1pPr>
          </a:lstStyle>
          <a:p>
            <a:pPr defTabSz="1316736"/>
            <a:fld id="{D83239FF-3BB2-4276-92BD-890F9454A4AA}" type="datetimeFigureOut">
              <a:rPr lang="en-US" smtClean="0">
                <a:solidFill>
                  <a:prstClr val="black">
                    <a:tint val="75000"/>
                  </a:prstClr>
                </a:solidFill>
              </a:rPr>
              <a:pPr defTabSz="1316736"/>
              <a:t>11/1/2021</a:t>
            </a:fld>
            <a:endParaRPr lang="en-US">
              <a:solidFill>
                <a:prstClr val="black">
                  <a:tint val="75000"/>
                </a:prstClr>
              </a:solidFill>
            </a:endParaRPr>
          </a:p>
        </p:txBody>
      </p:sp>
      <p:sp>
        <p:nvSpPr>
          <p:cNvPr id="5" name="Footer Placeholder 4"/>
          <p:cNvSpPr>
            <a:spLocks noGrp="1"/>
          </p:cNvSpPr>
          <p:nvPr>
            <p:ph type="ftr" sz="quarter" idx="3"/>
          </p:nvPr>
        </p:nvSpPr>
        <p:spPr>
          <a:xfrm>
            <a:off x="5815479" y="9153439"/>
            <a:ext cx="5925205" cy="525797"/>
          </a:xfrm>
          <a:prstGeom prst="rect">
            <a:avLst/>
          </a:prstGeom>
        </p:spPr>
        <p:txBody>
          <a:bodyPr vert="horz" lIns="91440" tIns="45720" rIns="91440" bIns="45720" rtlCol="0" anchor="ctr"/>
          <a:lstStyle>
            <a:lvl1pPr algn="ctr">
              <a:defRPr sz="1728">
                <a:solidFill>
                  <a:schemeClr val="tx1">
                    <a:tint val="75000"/>
                  </a:schemeClr>
                </a:solidFill>
              </a:defRPr>
            </a:lvl1pPr>
          </a:lstStyle>
          <a:p>
            <a:pPr defTabSz="1316736"/>
            <a:endParaRPr lang="en-US">
              <a:solidFill>
                <a:prstClr val="black">
                  <a:tint val="75000"/>
                </a:prstClr>
              </a:solidFill>
            </a:endParaRPr>
          </a:p>
        </p:txBody>
      </p:sp>
      <p:sp>
        <p:nvSpPr>
          <p:cNvPr id="6" name="Slide Number Placeholder 5"/>
          <p:cNvSpPr>
            <a:spLocks noGrp="1"/>
          </p:cNvSpPr>
          <p:nvPr>
            <p:ph type="sldNum" sz="quarter" idx="4"/>
          </p:nvPr>
        </p:nvSpPr>
        <p:spPr>
          <a:xfrm>
            <a:off x="12399040" y="9153439"/>
            <a:ext cx="3950137" cy="525797"/>
          </a:xfrm>
          <a:prstGeom prst="rect">
            <a:avLst/>
          </a:prstGeom>
        </p:spPr>
        <p:txBody>
          <a:bodyPr vert="horz" lIns="91440" tIns="45720" rIns="91440" bIns="45720" rtlCol="0" anchor="ctr"/>
          <a:lstStyle>
            <a:lvl1pPr algn="r">
              <a:defRPr sz="1728">
                <a:solidFill>
                  <a:schemeClr val="tx1">
                    <a:tint val="75000"/>
                  </a:schemeClr>
                </a:solidFill>
              </a:defRPr>
            </a:lvl1pPr>
          </a:lstStyle>
          <a:p>
            <a:pPr defTabSz="1316736"/>
            <a:fld id="{0EF2CE2B-4172-4C56-85B5-3BE634C55986}" type="slidenum">
              <a:rPr lang="en-US" smtClean="0">
                <a:solidFill>
                  <a:prstClr val="black">
                    <a:tint val="75000"/>
                  </a:prstClr>
                </a:solidFill>
              </a:rPr>
              <a:pPr defTabSz="1316736"/>
              <a:t>‹#›</a:t>
            </a:fld>
            <a:endParaRPr lang="en-US">
              <a:solidFill>
                <a:prstClr val="black">
                  <a:tint val="75000"/>
                </a:prstClr>
              </a:solidFill>
            </a:endParaRPr>
          </a:p>
        </p:txBody>
      </p:sp>
    </p:spTree>
    <p:extLst>
      <p:ext uri="{BB962C8B-B14F-4D97-AF65-F5344CB8AC3E}">
        <p14:creationId xmlns:p14="http://schemas.microsoft.com/office/powerpoint/2010/main" val="27093684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1316736" rtl="0" eaLnBrk="1" latinLnBrk="0" hangingPunct="1">
        <a:lnSpc>
          <a:spcPct val="90000"/>
        </a:lnSpc>
        <a:spcBef>
          <a:spcPct val="0"/>
        </a:spcBef>
        <a:buNone/>
        <a:defRPr sz="6336" kern="1200">
          <a:solidFill>
            <a:schemeClr val="tx1"/>
          </a:solidFill>
          <a:latin typeface="+mj-lt"/>
          <a:ea typeface="+mj-ea"/>
          <a:cs typeface="+mj-cs"/>
        </a:defRPr>
      </a:lvl1pPr>
    </p:titleStyle>
    <p:bodyStyle>
      <a:lvl1pPr marL="329184" indent="-329184" algn="l" defTabSz="1316736" rtl="0" eaLnBrk="1" latinLnBrk="0" hangingPunct="1">
        <a:lnSpc>
          <a:spcPct val="90000"/>
        </a:lnSpc>
        <a:spcBef>
          <a:spcPts val="1440"/>
        </a:spcBef>
        <a:buFont typeface="Arial" panose="020B0604020202020204" pitchFamily="34" charset="0"/>
        <a:buChar char="•"/>
        <a:defRPr sz="4032" kern="1200">
          <a:solidFill>
            <a:schemeClr val="tx1"/>
          </a:solidFill>
          <a:latin typeface="+mn-lt"/>
          <a:ea typeface="+mn-ea"/>
          <a:cs typeface="+mn-cs"/>
        </a:defRPr>
      </a:lvl1pPr>
      <a:lvl2pPr marL="987552" indent="-329184" algn="l" defTabSz="1316736" rtl="0" eaLnBrk="1" latinLnBrk="0" hangingPunct="1">
        <a:lnSpc>
          <a:spcPct val="90000"/>
        </a:lnSpc>
        <a:spcBef>
          <a:spcPts val="720"/>
        </a:spcBef>
        <a:buFont typeface="Arial" panose="020B0604020202020204" pitchFamily="34" charset="0"/>
        <a:buChar char="•"/>
        <a:defRPr sz="3456" kern="1200">
          <a:solidFill>
            <a:schemeClr val="tx1"/>
          </a:solidFill>
          <a:latin typeface="+mn-lt"/>
          <a:ea typeface="+mn-ea"/>
          <a:cs typeface="+mn-cs"/>
        </a:defRPr>
      </a:lvl2pPr>
      <a:lvl3pPr marL="1645920" indent="-329184" algn="l" defTabSz="1316736" rtl="0" eaLnBrk="1" latinLnBrk="0" hangingPunct="1">
        <a:lnSpc>
          <a:spcPct val="90000"/>
        </a:lnSpc>
        <a:spcBef>
          <a:spcPts val="720"/>
        </a:spcBef>
        <a:buFont typeface="Arial" panose="020B0604020202020204" pitchFamily="34" charset="0"/>
        <a:buChar char="•"/>
        <a:defRPr sz="2880" kern="1200">
          <a:solidFill>
            <a:schemeClr val="tx1"/>
          </a:solidFill>
          <a:latin typeface="+mn-lt"/>
          <a:ea typeface="+mn-ea"/>
          <a:cs typeface="+mn-cs"/>
        </a:defRPr>
      </a:lvl3pPr>
      <a:lvl4pPr marL="2304288"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4pPr>
      <a:lvl5pPr marL="2962656"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5pPr>
      <a:lvl6pPr marL="3621024"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6pPr>
      <a:lvl7pPr marL="4279392"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7pPr>
      <a:lvl8pPr marL="4937760"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8pPr>
      <a:lvl9pPr marL="5596128"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9pPr>
    </p:bodyStyle>
    <p:other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986" y="525798"/>
            <a:ext cx="15142191" cy="19088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6986" y="2628985"/>
            <a:ext cx="15142191" cy="62661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6986" y="9153439"/>
            <a:ext cx="3950137" cy="525797"/>
          </a:xfrm>
          <a:prstGeom prst="rect">
            <a:avLst/>
          </a:prstGeom>
        </p:spPr>
        <p:txBody>
          <a:bodyPr vert="horz" lIns="91440" tIns="45720" rIns="91440" bIns="45720" rtlCol="0" anchor="ctr"/>
          <a:lstStyle>
            <a:lvl1pPr algn="l">
              <a:defRPr sz="1728">
                <a:solidFill>
                  <a:schemeClr val="tx1">
                    <a:tint val="75000"/>
                  </a:schemeClr>
                </a:solidFill>
              </a:defRPr>
            </a:lvl1pPr>
          </a:lstStyle>
          <a:p>
            <a:pPr defTabSz="1316736">
              <a:defRPr/>
            </a:pPr>
            <a:fld id="{FEB6A6E9-2E23-4B87-9249-AAD8D8E90266}" type="datetimeFigureOut">
              <a:rPr lang="en-US" smtClean="0">
                <a:solidFill>
                  <a:prstClr val="black">
                    <a:tint val="75000"/>
                  </a:prstClr>
                </a:solidFill>
              </a:rPr>
              <a:pPr defTabSz="1316736">
                <a:defRPr/>
              </a:pPr>
              <a:t>11/1/2021</a:t>
            </a:fld>
            <a:endParaRPr lang="en-US">
              <a:solidFill>
                <a:prstClr val="black">
                  <a:tint val="75000"/>
                </a:prstClr>
              </a:solidFill>
            </a:endParaRPr>
          </a:p>
        </p:txBody>
      </p:sp>
      <p:sp>
        <p:nvSpPr>
          <p:cNvPr id="5" name="Footer Placeholder 4"/>
          <p:cNvSpPr>
            <a:spLocks noGrp="1"/>
          </p:cNvSpPr>
          <p:nvPr>
            <p:ph type="ftr" sz="quarter" idx="3"/>
          </p:nvPr>
        </p:nvSpPr>
        <p:spPr>
          <a:xfrm>
            <a:off x="5815479" y="9153439"/>
            <a:ext cx="5925205" cy="525797"/>
          </a:xfrm>
          <a:prstGeom prst="rect">
            <a:avLst/>
          </a:prstGeom>
        </p:spPr>
        <p:txBody>
          <a:bodyPr vert="horz" lIns="91440" tIns="45720" rIns="91440" bIns="45720" rtlCol="0" anchor="ctr"/>
          <a:lstStyle>
            <a:lvl1pPr algn="ctr">
              <a:defRPr sz="1728">
                <a:solidFill>
                  <a:schemeClr val="tx1">
                    <a:tint val="75000"/>
                  </a:schemeClr>
                </a:solidFill>
              </a:defRPr>
            </a:lvl1pPr>
          </a:lstStyle>
          <a:p>
            <a:pPr defTabSz="1316736">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399040" y="9153439"/>
            <a:ext cx="3950137" cy="525797"/>
          </a:xfrm>
          <a:prstGeom prst="rect">
            <a:avLst/>
          </a:prstGeom>
        </p:spPr>
        <p:txBody>
          <a:bodyPr vert="horz" lIns="91440" tIns="45720" rIns="91440" bIns="45720" rtlCol="0" anchor="ctr"/>
          <a:lstStyle>
            <a:lvl1pPr algn="r">
              <a:defRPr sz="1728">
                <a:solidFill>
                  <a:schemeClr val="tx1">
                    <a:tint val="75000"/>
                  </a:schemeClr>
                </a:solidFill>
              </a:defRPr>
            </a:lvl1pPr>
          </a:lstStyle>
          <a:p>
            <a:pPr defTabSz="1316736">
              <a:defRPr/>
            </a:pPr>
            <a:fld id="{3B6E64EE-9829-4138-A150-437D5A1BDBBB}" type="slidenum">
              <a:rPr lang="en-US" smtClean="0">
                <a:solidFill>
                  <a:prstClr val="black">
                    <a:tint val="75000"/>
                  </a:prstClr>
                </a:solidFill>
              </a:rPr>
              <a:pPr defTabSz="1316736">
                <a:defRPr/>
              </a:pPr>
              <a:t>‹#›</a:t>
            </a:fld>
            <a:endParaRPr lang="en-US">
              <a:solidFill>
                <a:prstClr val="black">
                  <a:tint val="75000"/>
                </a:prstClr>
              </a:solidFill>
            </a:endParaRPr>
          </a:p>
        </p:txBody>
      </p:sp>
    </p:spTree>
    <p:extLst>
      <p:ext uri="{BB962C8B-B14F-4D97-AF65-F5344CB8AC3E}">
        <p14:creationId xmlns:p14="http://schemas.microsoft.com/office/powerpoint/2010/main" val="377414398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Lst>
  <p:txStyles>
    <p:titleStyle>
      <a:lvl1pPr algn="l" defTabSz="1316736" rtl="0" eaLnBrk="1" latinLnBrk="0" hangingPunct="1">
        <a:lnSpc>
          <a:spcPct val="90000"/>
        </a:lnSpc>
        <a:spcBef>
          <a:spcPct val="0"/>
        </a:spcBef>
        <a:buNone/>
        <a:defRPr sz="6336" kern="1200">
          <a:solidFill>
            <a:schemeClr val="tx1"/>
          </a:solidFill>
          <a:latin typeface="+mj-lt"/>
          <a:ea typeface="+mj-ea"/>
          <a:cs typeface="+mj-cs"/>
        </a:defRPr>
      </a:lvl1pPr>
    </p:titleStyle>
    <p:bodyStyle>
      <a:lvl1pPr marL="329184" indent="-329184" algn="l" defTabSz="1316736" rtl="0" eaLnBrk="1" latinLnBrk="0" hangingPunct="1">
        <a:lnSpc>
          <a:spcPct val="90000"/>
        </a:lnSpc>
        <a:spcBef>
          <a:spcPts val="1440"/>
        </a:spcBef>
        <a:buFont typeface="Arial" panose="020B0604020202020204" pitchFamily="34" charset="0"/>
        <a:buChar char="•"/>
        <a:defRPr sz="4032" kern="1200">
          <a:solidFill>
            <a:schemeClr val="tx1"/>
          </a:solidFill>
          <a:latin typeface="+mn-lt"/>
          <a:ea typeface="+mn-ea"/>
          <a:cs typeface="+mn-cs"/>
        </a:defRPr>
      </a:lvl1pPr>
      <a:lvl2pPr marL="987552" indent="-329184" algn="l" defTabSz="1316736" rtl="0" eaLnBrk="1" latinLnBrk="0" hangingPunct="1">
        <a:lnSpc>
          <a:spcPct val="90000"/>
        </a:lnSpc>
        <a:spcBef>
          <a:spcPts val="720"/>
        </a:spcBef>
        <a:buFont typeface="Arial" panose="020B0604020202020204" pitchFamily="34" charset="0"/>
        <a:buChar char="•"/>
        <a:defRPr sz="3456" kern="1200">
          <a:solidFill>
            <a:schemeClr val="tx1"/>
          </a:solidFill>
          <a:latin typeface="+mn-lt"/>
          <a:ea typeface="+mn-ea"/>
          <a:cs typeface="+mn-cs"/>
        </a:defRPr>
      </a:lvl2pPr>
      <a:lvl3pPr marL="1645920" indent="-329184" algn="l" defTabSz="1316736" rtl="0" eaLnBrk="1" latinLnBrk="0" hangingPunct="1">
        <a:lnSpc>
          <a:spcPct val="90000"/>
        </a:lnSpc>
        <a:spcBef>
          <a:spcPts val="720"/>
        </a:spcBef>
        <a:buFont typeface="Arial" panose="020B0604020202020204" pitchFamily="34" charset="0"/>
        <a:buChar char="•"/>
        <a:defRPr sz="2880" kern="1200">
          <a:solidFill>
            <a:schemeClr val="tx1"/>
          </a:solidFill>
          <a:latin typeface="+mn-lt"/>
          <a:ea typeface="+mn-ea"/>
          <a:cs typeface="+mn-cs"/>
        </a:defRPr>
      </a:lvl3pPr>
      <a:lvl4pPr marL="2304288"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4pPr>
      <a:lvl5pPr marL="2962656"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5pPr>
      <a:lvl6pPr marL="3621024"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6pPr>
      <a:lvl7pPr marL="4279392"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7pPr>
      <a:lvl8pPr marL="4937760"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8pPr>
      <a:lvl9pPr marL="5596128"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9pPr>
    </p:bodyStyle>
    <p:other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shapingourfuturefoundation.org/" TargetMode="External"/><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704711-D942-4ABF-B3B5-B1F27C6A302C}"/>
              </a:ext>
            </a:extLst>
          </p:cNvPr>
          <p:cNvSpPr>
            <a:spLocks noGrp="1"/>
          </p:cNvSpPr>
          <p:nvPr>
            <p:ph type="title"/>
          </p:nvPr>
        </p:nvSpPr>
        <p:spPr>
          <a:xfrm>
            <a:off x="974993" y="781504"/>
            <a:ext cx="9102457" cy="1466396"/>
          </a:xfrm>
        </p:spPr>
        <p:txBody>
          <a:bodyPr/>
          <a:lstStyle/>
          <a:p>
            <a:r>
              <a:rPr lang="en-US" dirty="0" smtClean="0">
                <a:latin typeface="Arial" panose="020B0604020202020204" pitchFamily="34" charset="0"/>
                <a:cs typeface="Arial" panose="020B0604020202020204" pitchFamily="34" charset="0"/>
              </a:rPr>
              <a:t>SHAPING OUR FUTURE FOUNDATION</a:t>
            </a: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0DF8D55-D3BD-47AB-A74F-CF447059FC00}"/>
              </a:ext>
            </a:extLst>
          </p:cNvPr>
          <p:cNvSpPr txBox="1"/>
          <p:nvPr/>
        </p:nvSpPr>
        <p:spPr>
          <a:xfrm>
            <a:off x="974993" y="3045093"/>
            <a:ext cx="8492857" cy="6247864"/>
          </a:xfrm>
          <a:prstGeom prst="rect">
            <a:avLst/>
          </a:prstGeom>
          <a:noFill/>
        </p:spPr>
        <p:txBody>
          <a:bodyPr wrap="square">
            <a:spAutoFit/>
          </a:bodyPr>
          <a:lstStyle/>
          <a:p>
            <a:pPr marL="571500" indent="-571500" defTabSz="457200">
              <a:buFont typeface="Arial" panose="020B0604020202020204" pitchFamily="34" charset="0"/>
              <a:buChar char="•"/>
            </a:pPr>
            <a:r>
              <a:rPr lang="en-US" sz="4000" dirty="0" smtClean="0">
                <a:solidFill>
                  <a:srgbClr val="222222"/>
                </a:solidFill>
                <a:latin typeface="Arial" panose="020B0604020202020204" pitchFamily="34" charset="0"/>
                <a:ea typeface="Open Sans Light" panose="020B0306030504020204" pitchFamily="34" charset="0"/>
                <a:cs typeface="Arial" panose="020B0604020202020204" pitchFamily="34" charset="0"/>
              </a:rPr>
              <a:t>Malawian Non-Governmental Organization </a:t>
            </a:r>
            <a:r>
              <a:rPr lang="en-US" sz="4000" dirty="0" smtClean="0">
                <a:solidFill>
                  <a:srgbClr val="FF0000"/>
                </a:solidFill>
                <a:effectLst>
                  <a:outerShdw blurRad="38100" dist="38100" dir="2700000" algn="tl">
                    <a:srgbClr val="000000">
                      <a:alpha val="43137"/>
                    </a:srgbClr>
                  </a:outerShdw>
                </a:effectLst>
                <a:latin typeface="Arial" panose="020B0604020202020204" pitchFamily="34" charset="0"/>
                <a:ea typeface="Open Sans Light" panose="020B0306030504020204" pitchFamily="34" charset="0"/>
                <a:cs typeface="Arial" panose="020B0604020202020204" pitchFamily="34" charset="0"/>
              </a:rPr>
              <a:t>registered</a:t>
            </a:r>
            <a:r>
              <a:rPr lang="en-US" sz="4000" dirty="0" smtClean="0">
                <a:solidFill>
                  <a:srgbClr val="222222"/>
                </a:solidFill>
                <a:latin typeface="Arial" panose="020B0604020202020204" pitchFamily="34" charset="0"/>
                <a:ea typeface="Open Sans Light" panose="020B0306030504020204" pitchFamily="34" charset="0"/>
                <a:cs typeface="Arial" panose="020B0604020202020204" pitchFamily="34" charset="0"/>
              </a:rPr>
              <a:t> in August 2020 </a:t>
            </a:r>
            <a:r>
              <a:rPr lang="en-US" sz="4000" dirty="0" smtClean="0">
                <a:solidFill>
                  <a:srgbClr val="FF0000"/>
                </a:solidFill>
                <a:effectLst>
                  <a:outerShdw blurRad="38100" dist="38100" dir="2700000" algn="tl">
                    <a:srgbClr val="000000">
                      <a:alpha val="43137"/>
                    </a:srgbClr>
                  </a:outerShdw>
                </a:effectLst>
                <a:latin typeface="Arial" panose="020B0604020202020204" pitchFamily="34" charset="0"/>
                <a:ea typeface="Open Sans Light" panose="020B0306030504020204" pitchFamily="34" charset="0"/>
                <a:cs typeface="Arial" panose="020B0604020202020204" pitchFamily="34" charset="0"/>
              </a:rPr>
              <a:t>with all relevant Government Entities </a:t>
            </a:r>
            <a:r>
              <a:rPr lang="en-US" sz="4000" dirty="0" smtClean="0">
                <a:solidFill>
                  <a:srgbClr val="222222"/>
                </a:solidFill>
                <a:latin typeface="Arial" panose="020B0604020202020204" pitchFamily="34" charset="0"/>
                <a:ea typeface="Open Sans Light" panose="020B0306030504020204" pitchFamily="34" charset="0"/>
                <a:cs typeface="Arial" panose="020B0604020202020204" pitchFamily="34" charset="0"/>
              </a:rPr>
              <a:t>(Registrar General, NGO Board, CONGOMA, MRA)</a:t>
            </a:r>
          </a:p>
          <a:p>
            <a:pPr defTabSz="457200"/>
            <a:endParaRPr lang="en-US" sz="4000" b="1" dirty="0">
              <a:solidFill>
                <a:srgbClr val="222222"/>
              </a:solidFill>
              <a:effectLst>
                <a:outerShdw blurRad="38100" dist="38100" dir="2700000" algn="tl">
                  <a:srgbClr val="000000">
                    <a:alpha val="43137"/>
                  </a:srgbClr>
                </a:outerShdw>
              </a:effectLst>
              <a:latin typeface="Arial" panose="020B0604020202020204" pitchFamily="34" charset="0"/>
              <a:ea typeface="Open Sans Light" panose="020B0306030504020204" pitchFamily="34" charset="0"/>
              <a:cs typeface="Arial" panose="020B0604020202020204" pitchFamily="34" charset="0"/>
            </a:endParaRPr>
          </a:p>
          <a:p>
            <a:pPr marL="571500" indent="-571500" defTabSz="457200">
              <a:buFont typeface="Arial" panose="020B0604020202020204" pitchFamily="34" charset="0"/>
              <a:buChar char="•"/>
            </a:pPr>
            <a:r>
              <a:rPr lang="en-US" sz="4000" dirty="0" smtClean="0">
                <a:solidFill>
                  <a:srgbClr val="222222"/>
                </a:solidFill>
                <a:latin typeface="Arial" panose="020B0604020202020204" pitchFamily="34" charset="0"/>
                <a:ea typeface="Open Sans Light" panose="020B0306030504020204" pitchFamily="34" charset="0"/>
                <a:cs typeface="Arial" panose="020B0604020202020204" pitchFamily="34" charset="0"/>
              </a:rPr>
              <a:t>Board of Directors with background in Finance, Legal, Development Management, Communications, among others.</a:t>
            </a:r>
            <a:endParaRPr lang="en-US" sz="4000" dirty="0">
              <a:solidFill>
                <a:srgbClr val="222222"/>
              </a:solidFill>
              <a:latin typeface="Arial" panose="020B0604020202020204" pitchFamily="34" charset="0"/>
              <a:ea typeface="Open Sans Light" panose="020B0306030504020204" pitchFamily="34" charset="0"/>
              <a:cs typeface="Arial" panose="020B0604020202020204" pitchFamily="34" charset="0"/>
            </a:endParaRPr>
          </a:p>
        </p:txBody>
      </p:sp>
      <p:pic>
        <p:nvPicPr>
          <p:cNvPr id="5" name="Picture Placeholder 4"/>
          <p:cNvPicPr>
            <a:picLocks noGrp="1" noChangeAspect="1"/>
          </p:cNvPicPr>
          <p:nvPr>
            <p:ph type="pic" sz="quarter" idx="10"/>
          </p:nvPr>
        </p:nvPicPr>
        <p:blipFill>
          <a:blip r:embed="rId2"/>
          <a:srcRect l="10810" r="10810"/>
          <a:stretch>
            <a:fillRect/>
          </a:stretch>
        </p:blipFill>
        <p:spPr>
          <a:prstGeom prst="rect">
            <a:avLst/>
          </a:prstGeom>
        </p:spPr>
      </p:pic>
    </p:spTree>
    <p:extLst>
      <p:ext uri="{BB962C8B-B14F-4D97-AF65-F5344CB8AC3E}">
        <p14:creationId xmlns:p14="http://schemas.microsoft.com/office/powerpoint/2010/main" val="3358696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6619-9B9C-4646-BECF-7F4B44A5BE57}"/>
              </a:ext>
            </a:extLst>
          </p:cNvPr>
          <p:cNvSpPr>
            <a:spLocks noGrp="1"/>
          </p:cNvSpPr>
          <p:nvPr>
            <p:ph type="title"/>
          </p:nvPr>
        </p:nvSpPr>
        <p:spPr>
          <a:xfrm>
            <a:off x="974993" y="781504"/>
            <a:ext cx="15369906" cy="1282870"/>
          </a:xfrm>
        </p:spPr>
        <p:txBody>
          <a:bodyPr/>
          <a:lstStyle/>
          <a:p>
            <a:r>
              <a:rPr lang="en-US" sz="4400" dirty="0" smtClean="0">
                <a:latin typeface="Arial" panose="020B0604020202020204" pitchFamily="34" charset="0"/>
                <a:cs typeface="Arial" panose="020B0604020202020204" pitchFamily="34" charset="0"/>
              </a:rPr>
              <a:t>THE ECOSYSTEM – THE FOUNDATION’S FOCUS TO ENSURE ACCESS TO QUALITY EDUCATION FOR GIRLS</a:t>
            </a:r>
            <a:endParaRPr lang="en-US" sz="4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165BE09-608C-44AE-8471-E947DCF3AEC1}"/>
              </a:ext>
            </a:extLst>
          </p:cNvPr>
          <p:cNvSpPr/>
          <p:nvPr/>
        </p:nvSpPr>
        <p:spPr>
          <a:xfrm>
            <a:off x="1103313" y="2189163"/>
            <a:ext cx="4563910" cy="2917392"/>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20ADDC9-33D8-4EF8-BF04-64446FEDFC04}"/>
              </a:ext>
            </a:extLst>
          </p:cNvPr>
          <p:cNvSpPr/>
          <p:nvPr/>
        </p:nvSpPr>
        <p:spPr>
          <a:xfrm>
            <a:off x="1309537" y="5119757"/>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20" name="Oval 19">
            <a:extLst>
              <a:ext uri="{FF2B5EF4-FFF2-40B4-BE49-F238E27FC236}">
                <a16:creationId xmlns:a16="http://schemas.microsoft.com/office/drawing/2014/main" id="{F12A01AA-A30D-4B09-AFD0-F6613E0285B5}"/>
              </a:ext>
            </a:extLst>
          </p:cNvPr>
          <p:cNvSpPr/>
          <p:nvPr/>
        </p:nvSpPr>
        <p:spPr>
          <a:xfrm flipH="1">
            <a:off x="136491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144DD20-B3ED-40AB-B5D4-2B44AFE429D9}"/>
              </a:ext>
            </a:extLst>
          </p:cNvPr>
          <p:cNvSpPr txBox="1"/>
          <p:nvPr/>
        </p:nvSpPr>
        <p:spPr>
          <a:xfrm>
            <a:off x="2132202" y="2367344"/>
            <a:ext cx="3535021" cy="2677656"/>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Dealing with harmful social and cultural </a:t>
            </a:r>
            <a:r>
              <a:rPr lang="en-US" sz="2400" dirty="0" smtClean="0">
                <a:latin typeface="Arial" panose="020B0604020202020204" pitchFamily="34" charset="0"/>
                <a:cs typeface="Arial" panose="020B0604020202020204" pitchFamily="34" charset="0"/>
              </a:rPr>
              <a:t>norm</a:t>
            </a:r>
          </a:p>
          <a:p>
            <a:pPr marL="457200" indent="-4572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42</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&lt; age 18 (9% &lt; age 15) </a:t>
            </a:r>
            <a:r>
              <a:rPr lang="en-US" sz="2000" b="1" dirty="0" smtClean="0">
                <a:latin typeface="Arial" panose="020B0604020202020204" pitchFamily="34" charset="0"/>
                <a:cs typeface="Arial" panose="020B0604020202020204" pitchFamily="34" charset="0"/>
              </a:rPr>
              <a:t>- UNICEF</a:t>
            </a:r>
          </a:p>
          <a:p>
            <a:pPr marL="457200" indent="-4572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44,874 teenage pregnancies and 12,995 child marriages </a:t>
            </a:r>
            <a:r>
              <a:rPr lang="en-US" sz="2000" b="1" dirty="0" smtClean="0">
                <a:latin typeface="Arial" panose="020B0604020202020204" pitchFamily="34" charset="0"/>
                <a:cs typeface="Arial" panose="020B0604020202020204" pitchFamily="34" charset="0"/>
              </a:rPr>
              <a:t>(Min. of Gender)</a:t>
            </a:r>
          </a:p>
        </p:txBody>
      </p:sp>
      <p:cxnSp>
        <p:nvCxnSpPr>
          <p:cNvPr id="23" name="Straight Connector 22">
            <a:extLst>
              <a:ext uri="{FF2B5EF4-FFF2-40B4-BE49-F238E27FC236}">
                <a16:creationId xmlns:a16="http://schemas.microsoft.com/office/drawing/2014/main" id="{A091CF91-BF90-4377-8556-D47A6A6FEF4B}"/>
              </a:ext>
            </a:extLst>
          </p:cNvPr>
          <p:cNvCxnSpPr>
            <a:cxnSpLocks/>
          </p:cNvCxnSpPr>
          <p:nvPr/>
        </p:nvCxnSpPr>
        <p:spPr>
          <a:xfrm>
            <a:off x="2193925" y="2189163"/>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569BD3-DAAB-4764-A769-C0C41524F881}"/>
              </a:ext>
            </a:extLst>
          </p:cNvPr>
          <p:cNvCxnSpPr>
            <a:cxnSpLocks/>
          </p:cNvCxnSpPr>
          <p:nvPr/>
        </p:nvCxnSpPr>
        <p:spPr>
          <a:xfrm>
            <a:off x="2193925" y="2189163"/>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7FB4CC3-2A19-4D31-AD09-11141BC7FF74}"/>
              </a:ext>
            </a:extLst>
          </p:cNvPr>
          <p:cNvSpPr/>
          <p:nvPr/>
        </p:nvSpPr>
        <p:spPr>
          <a:xfrm>
            <a:off x="6545263" y="2189163"/>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68B22CE-D806-40D9-AC2C-398DC6C609CB}"/>
              </a:ext>
            </a:extLst>
          </p:cNvPr>
          <p:cNvSpPr/>
          <p:nvPr/>
        </p:nvSpPr>
        <p:spPr>
          <a:xfrm>
            <a:off x="6545263" y="4700423"/>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30" name="Oval 29">
            <a:extLst>
              <a:ext uri="{FF2B5EF4-FFF2-40B4-BE49-F238E27FC236}">
                <a16:creationId xmlns:a16="http://schemas.microsoft.com/office/drawing/2014/main" id="{772F735F-0972-4B34-A25C-66E4CE542F0A}"/>
              </a:ext>
            </a:extLst>
          </p:cNvPr>
          <p:cNvSpPr/>
          <p:nvPr/>
        </p:nvSpPr>
        <p:spPr>
          <a:xfrm flipH="1">
            <a:off x="680686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55340972-C06C-4E14-ADC0-7E023AEC2A3B}"/>
              </a:ext>
            </a:extLst>
          </p:cNvPr>
          <p:cNvSpPr txBox="1"/>
          <p:nvPr/>
        </p:nvSpPr>
        <p:spPr>
          <a:xfrm>
            <a:off x="7842101" y="2471184"/>
            <a:ext cx="2854623" cy="1384995"/>
          </a:xfrm>
          <a:prstGeom prst="rect">
            <a:avLst/>
          </a:prstGeom>
          <a:noFill/>
        </p:spPr>
        <p:txBody>
          <a:bodyPr wrap="square">
            <a:spAutoFit/>
          </a:bodyPr>
          <a:lstStyle/>
          <a:p>
            <a:pPr>
              <a:spcBef>
                <a:spcPts val="1800"/>
              </a:spcBef>
              <a:spcAft>
                <a:spcPts val="1200"/>
              </a:spcAft>
            </a:pPr>
            <a:r>
              <a:rPr lang="en-US" sz="2800" dirty="0">
                <a:latin typeface="Arial" panose="020B0604020202020204" pitchFamily="34" charset="0"/>
                <a:cs typeface="Arial" panose="020B0604020202020204" pitchFamily="34" charset="0"/>
              </a:rPr>
              <a:t>Scholarships and Learning </a:t>
            </a:r>
            <a:r>
              <a:rPr lang="en-US" sz="2800" dirty="0" smtClean="0">
                <a:latin typeface="Arial" panose="020B0604020202020204" pitchFamily="34" charset="0"/>
                <a:cs typeface="Arial" panose="020B0604020202020204" pitchFamily="34" charset="0"/>
              </a:rPr>
              <a:t>Materials</a:t>
            </a:r>
            <a:endParaRPr lang="en-US" sz="2800" dirty="0">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ACBC23EC-6FE2-4719-83FA-EC4E4AE62AAC}"/>
              </a:ext>
            </a:extLst>
          </p:cNvPr>
          <p:cNvCxnSpPr>
            <a:cxnSpLocks/>
          </p:cNvCxnSpPr>
          <p:nvPr/>
        </p:nvCxnSpPr>
        <p:spPr>
          <a:xfrm>
            <a:off x="7635875" y="2189163"/>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A983B2-9578-41E3-8E3F-8D900BC5824F}"/>
              </a:ext>
            </a:extLst>
          </p:cNvPr>
          <p:cNvCxnSpPr>
            <a:cxnSpLocks/>
          </p:cNvCxnSpPr>
          <p:nvPr/>
        </p:nvCxnSpPr>
        <p:spPr>
          <a:xfrm>
            <a:off x="7635875" y="2189163"/>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079AA11-C501-4EEF-80AD-4E30B88584D8}"/>
              </a:ext>
            </a:extLst>
          </p:cNvPr>
          <p:cNvSpPr/>
          <p:nvPr/>
        </p:nvSpPr>
        <p:spPr>
          <a:xfrm>
            <a:off x="11987213" y="2189163"/>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7C6450D8-CBED-4EF6-B7FC-23C1A0B14E40}"/>
              </a:ext>
            </a:extLst>
          </p:cNvPr>
          <p:cNvSpPr/>
          <p:nvPr/>
        </p:nvSpPr>
        <p:spPr>
          <a:xfrm>
            <a:off x="11987213" y="4700423"/>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36" name="Oval 35">
            <a:extLst>
              <a:ext uri="{FF2B5EF4-FFF2-40B4-BE49-F238E27FC236}">
                <a16:creationId xmlns:a16="http://schemas.microsoft.com/office/drawing/2014/main" id="{F564DF7D-A87D-4DD5-B8EC-6511D667EA55}"/>
              </a:ext>
            </a:extLst>
          </p:cNvPr>
          <p:cNvSpPr/>
          <p:nvPr/>
        </p:nvSpPr>
        <p:spPr>
          <a:xfrm flipH="1">
            <a:off x="1224881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69D080B4-19C0-41DA-843E-4584D51542BB}"/>
              </a:ext>
            </a:extLst>
          </p:cNvPr>
          <p:cNvSpPr txBox="1"/>
          <p:nvPr/>
        </p:nvSpPr>
        <p:spPr>
          <a:xfrm>
            <a:off x="13284051" y="2381078"/>
            <a:ext cx="3060848" cy="2215991"/>
          </a:xfrm>
          <a:prstGeom prst="rect">
            <a:avLst/>
          </a:prstGeom>
          <a:noFill/>
        </p:spPr>
        <p:txBody>
          <a:bodyPr wrap="square">
            <a:spAutoFit/>
          </a:bodyPr>
          <a:lstStyle/>
          <a:p>
            <a:r>
              <a:rPr lang="en-US" sz="2800" dirty="0" smtClean="0">
                <a:latin typeface="Arial" panose="020B0604020202020204" pitchFamily="34" charset="0"/>
                <a:cs typeface="Arial" panose="020B0604020202020204" pitchFamily="34" charset="0"/>
              </a:rPr>
              <a:t>Security issues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Safe </a:t>
            </a:r>
            <a:r>
              <a:rPr lang="en-US" sz="2400" dirty="0">
                <a:latin typeface="Arial" panose="020B0604020202020204" pitchFamily="34" charset="0"/>
                <a:cs typeface="Arial" panose="020B0604020202020204" pitchFamily="34" charset="0"/>
              </a:rPr>
              <a:t>Schools for </a:t>
            </a:r>
            <a:r>
              <a:rPr lang="en-US" sz="2400" dirty="0" smtClean="0">
                <a:latin typeface="Arial" panose="020B0604020202020204" pitchFamily="34" charset="0"/>
                <a:cs typeface="Arial" panose="020B0604020202020204" pitchFamily="34" charset="0"/>
              </a:rPr>
              <a:t>Girls (SRGBV 70%)</a:t>
            </a:r>
          </a:p>
          <a:p>
            <a:pPr marL="457200" indent="-457200">
              <a:buFont typeface="Arial" panose="020B0604020202020204" pitchFamily="34" charset="0"/>
              <a:buChar char="•"/>
            </a:pPr>
            <a:r>
              <a:rPr lang="en-US" sz="2400" dirty="0" smtClean="0">
                <a:solidFill>
                  <a:schemeClr val="tx1"/>
                </a:solidFill>
                <a:latin typeface="Arial" panose="020B0604020202020204" pitchFamily="34" charset="0"/>
                <a:ea typeface="Open Sans SemiBold" panose="020B0706030804020204" pitchFamily="34" charset="0"/>
                <a:cs typeface="Arial" panose="020B0604020202020204" pitchFamily="34" charset="0"/>
              </a:rPr>
              <a:t>Hostels- distance</a:t>
            </a:r>
            <a:endParaRPr lang="en-US" sz="2400" dirty="0">
              <a:solidFill>
                <a:schemeClr val="tx1"/>
              </a:solidFill>
              <a:latin typeface="Arial" panose="020B0604020202020204" pitchFamily="34" charset="0"/>
              <a:ea typeface="Open Sans SemiBold" panose="020B0706030804020204" pitchFamily="34" charset="0"/>
              <a:cs typeface="Arial" panose="020B0604020202020204" pitchFamily="34" charset="0"/>
            </a:endParaRPr>
          </a:p>
          <a:p>
            <a:endParaRPr lang="en-US" sz="14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38" name="Straight Connector 37">
            <a:extLst>
              <a:ext uri="{FF2B5EF4-FFF2-40B4-BE49-F238E27FC236}">
                <a16:creationId xmlns:a16="http://schemas.microsoft.com/office/drawing/2014/main" id="{71D22651-67DB-467F-A3FA-1AB2DA7231DD}"/>
              </a:ext>
            </a:extLst>
          </p:cNvPr>
          <p:cNvCxnSpPr>
            <a:cxnSpLocks/>
          </p:cNvCxnSpPr>
          <p:nvPr/>
        </p:nvCxnSpPr>
        <p:spPr>
          <a:xfrm>
            <a:off x="13077825" y="2189163"/>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C36CECC-5AE9-4354-ABF2-C5A08AD09C9D}"/>
              </a:ext>
            </a:extLst>
          </p:cNvPr>
          <p:cNvCxnSpPr>
            <a:cxnSpLocks/>
          </p:cNvCxnSpPr>
          <p:nvPr/>
        </p:nvCxnSpPr>
        <p:spPr>
          <a:xfrm>
            <a:off x="13077825" y="2189163"/>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B444A0B-E292-4833-B841-ED0B9C90D695}"/>
              </a:ext>
            </a:extLst>
          </p:cNvPr>
          <p:cNvSpPr/>
          <p:nvPr/>
        </p:nvSpPr>
        <p:spPr>
          <a:xfrm>
            <a:off x="1103313" y="5481241"/>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45DAC94-4D5F-4A2A-8DB8-BB6417396450}"/>
              </a:ext>
            </a:extLst>
          </p:cNvPr>
          <p:cNvSpPr/>
          <p:nvPr/>
        </p:nvSpPr>
        <p:spPr>
          <a:xfrm>
            <a:off x="1103313" y="7997016"/>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42" name="Oval 41">
            <a:extLst>
              <a:ext uri="{FF2B5EF4-FFF2-40B4-BE49-F238E27FC236}">
                <a16:creationId xmlns:a16="http://schemas.microsoft.com/office/drawing/2014/main" id="{70CCFE2E-858C-4A7F-9444-80824DDEFC07}"/>
              </a:ext>
            </a:extLst>
          </p:cNvPr>
          <p:cNvSpPr/>
          <p:nvPr/>
        </p:nvSpPr>
        <p:spPr>
          <a:xfrm flipH="1">
            <a:off x="1364911" y="5763262"/>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95E6E92C-E290-409A-AE23-5EC5064CF641}"/>
              </a:ext>
            </a:extLst>
          </p:cNvPr>
          <p:cNvSpPr txBox="1"/>
          <p:nvPr/>
        </p:nvSpPr>
        <p:spPr>
          <a:xfrm>
            <a:off x="2400150" y="5763262"/>
            <a:ext cx="3267073"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Sexual Reproductive </a:t>
            </a:r>
            <a:r>
              <a:rPr lang="en-US" sz="2400" dirty="0" smtClean="0">
                <a:latin typeface="Arial" panose="020B0604020202020204" pitchFamily="34" charset="0"/>
                <a:cs typeface="Arial" panose="020B0604020202020204" pitchFamily="34" charset="0"/>
              </a:rPr>
              <a:t>Health </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Sanitary </a:t>
            </a:r>
            <a:r>
              <a:rPr lang="en-US" sz="2400" dirty="0">
                <a:latin typeface="Arial" panose="020B0604020202020204" pitchFamily="34" charset="0"/>
                <a:cs typeface="Arial" panose="020B0604020202020204" pitchFamily="34" charset="0"/>
              </a:rPr>
              <a:t>pads provision, wash facilities, safe toilets friendly to girls</a:t>
            </a:r>
          </a:p>
        </p:txBody>
      </p:sp>
      <p:sp>
        <p:nvSpPr>
          <p:cNvPr id="44" name="Rectangle 43">
            <a:extLst>
              <a:ext uri="{FF2B5EF4-FFF2-40B4-BE49-F238E27FC236}">
                <a16:creationId xmlns:a16="http://schemas.microsoft.com/office/drawing/2014/main" id="{0B0AD394-12A8-47F7-8B72-7F6BC29BB045}"/>
              </a:ext>
            </a:extLst>
          </p:cNvPr>
          <p:cNvSpPr/>
          <p:nvPr/>
        </p:nvSpPr>
        <p:spPr>
          <a:xfrm>
            <a:off x="6545263" y="5481241"/>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District Day Secondary Schools</a:t>
            </a:r>
            <a:endParaRPr lang="en-US" dirty="0"/>
          </a:p>
        </p:txBody>
      </p:sp>
      <p:sp>
        <p:nvSpPr>
          <p:cNvPr id="45" name="Rectangle 44">
            <a:extLst>
              <a:ext uri="{FF2B5EF4-FFF2-40B4-BE49-F238E27FC236}">
                <a16:creationId xmlns:a16="http://schemas.microsoft.com/office/drawing/2014/main" id="{700C6E62-86F8-4DF7-BF3E-AFA22D32F44C}"/>
              </a:ext>
            </a:extLst>
          </p:cNvPr>
          <p:cNvSpPr/>
          <p:nvPr/>
        </p:nvSpPr>
        <p:spPr>
          <a:xfrm>
            <a:off x="6545263" y="7997016"/>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46" name="Oval 45">
            <a:extLst>
              <a:ext uri="{FF2B5EF4-FFF2-40B4-BE49-F238E27FC236}">
                <a16:creationId xmlns:a16="http://schemas.microsoft.com/office/drawing/2014/main" id="{8369B811-2229-4BEF-ADDC-504964DF6513}"/>
              </a:ext>
            </a:extLst>
          </p:cNvPr>
          <p:cNvSpPr/>
          <p:nvPr/>
        </p:nvSpPr>
        <p:spPr>
          <a:xfrm flipH="1">
            <a:off x="6806861" y="5763262"/>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5F9A980A-D1C4-42DA-B531-B1C721CAFF99}"/>
              </a:ext>
            </a:extLst>
          </p:cNvPr>
          <p:cNvSpPr txBox="1"/>
          <p:nvPr/>
        </p:nvSpPr>
        <p:spPr>
          <a:xfrm>
            <a:off x="7842101" y="5763262"/>
            <a:ext cx="2854623" cy="523220"/>
          </a:xfrm>
          <a:prstGeom prst="rect">
            <a:avLst/>
          </a:prstGeom>
          <a:noFill/>
        </p:spPr>
        <p:txBody>
          <a:bodyPr wrap="square">
            <a:spAutoFit/>
          </a:bodyPr>
          <a:lstStyle/>
          <a:p>
            <a:pPr>
              <a:spcBef>
                <a:spcPts val="1800"/>
              </a:spcBef>
              <a:spcAft>
                <a:spcPts val="1200"/>
              </a:spcAft>
            </a:pPr>
            <a:r>
              <a:rPr lang="en-US" sz="2800" dirty="0">
                <a:latin typeface="Arial" panose="020B0604020202020204" pitchFamily="34" charset="0"/>
                <a:cs typeface="Arial" panose="020B0604020202020204" pitchFamily="34" charset="0"/>
              </a:rPr>
              <a:t>Mentorship</a:t>
            </a:r>
          </a:p>
        </p:txBody>
      </p:sp>
      <p:sp>
        <p:nvSpPr>
          <p:cNvPr id="48" name="Rectangle 47">
            <a:extLst>
              <a:ext uri="{FF2B5EF4-FFF2-40B4-BE49-F238E27FC236}">
                <a16:creationId xmlns:a16="http://schemas.microsoft.com/office/drawing/2014/main" id="{A0417001-1B54-475A-A701-54ED6382E1D3}"/>
              </a:ext>
            </a:extLst>
          </p:cNvPr>
          <p:cNvSpPr/>
          <p:nvPr/>
        </p:nvSpPr>
        <p:spPr>
          <a:xfrm>
            <a:off x="11987213" y="5481241"/>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98654BD1-9E9C-485A-96C2-81079B98D354}"/>
              </a:ext>
            </a:extLst>
          </p:cNvPr>
          <p:cNvSpPr/>
          <p:nvPr/>
        </p:nvSpPr>
        <p:spPr>
          <a:xfrm>
            <a:off x="11987213" y="7997016"/>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0" name="Oval 49">
            <a:extLst>
              <a:ext uri="{FF2B5EF4-FFF2-40B4-BE49-F238E27FC236}">
                <a16:creationId xmlns:a16="http://schemas.microsoft.com/office/drawing/2014/main" id="{77CAC455-698C-4B5E-88AC-12358BEBEFE1}"/>
              </a:ext>
            </a:extLst>
          </p:cNvPr>
          <p:cNvSpPr/>
          <p:nvPr/>
        </p:nvSpPr>
        <p:spPr>
          <a:xfrm flipH="1">
            <a:off x="12248811" y="5763262"/>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B21A8EF1-17DC-488B-AE9C-102D58ADD24C}"/>
              </a:ext>
            </a:extLst>
          </p:cNvPr>
          <p:cNvSpPr txBox="1"/>
          <p:nvPr/>
        </p:nvSpPr>
        <p:spPr>
          <a:xfrm>
            <a:off x="13284051" y="5763262"/>
            <a:ext cx="3231179" cy="954107"/>
          </a:xfrm>
          <a:prstGeom prst="rect">
            <a:avLst/>
          </a:prstGeom>
          <a:noFill/>
        </p:spPr>
        <p:txBody>
          <a:bodyPr wrap="square">
            <a:spAutoFit/>
          </a:bodyPr>
          <a:lstStyle/>
          <a:p>
            <a:pPr>
              <a:spcBef>
                <a:spcPts val="1800"/>
              </a:spcBef>
              <a:spcAft>
                <a:spcPts val="1200"/>
              </a:spcAft>
            </a:pPr>
            <a:r>
              <a:rPr lang="en-US" sz="2800" dirty="0">
                <a:latin typeface="Arial" panose="020B0604020202020204" pitchFamily="34" charset="0"/>
                <a:cs typeface="Arial" panose="020B0604020202020204" pitchFamily="34" charset="0"/>
              </a:rPr>
              <a:t>Economic Empowerment</a:t>
            </a:r>
          </a:p>
        </p:txBody>
      </p:sp>
      <p:cxnSp>
        <p:nvCxnSpPr>
          <p:cNvPr id="52" name="Straight Connector 51">
            <a:extLst>
              <a:ext uri="{FF2B5EF4-FFF2-40B4-BE49-F238E27FC236}">
                <a16:creationId xmlns:a16="http://schemas.microsoft.com/office/drawing/2014/main" id="{FF00D0CA-0BE4-45FE-AD14-3001AD4A6A5D}"/>
              </a:ext>
            </a:extLst>
          </p:cNvPr>
          <p:cNvCxnSpPr>
            <a:cxnSpLocks/>
          </p:cNvCxnSpPr>
          <p:nvPr/>
        </p:nvCxnSpPr>
        <p:spPr>
          <a:xfrm>
            <a:off x="13077825" y="5481241"/>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F221F45-4040-49DB-8228-97204323DDF5}"/>
              </a:ext>
            </a:extLst>
          </p:cNvPr>
          <p:cNvCxnSpPr>
            <a:cxnSpLocks/>
          </p:cNvCxnSpPr>
          <p:nvPr/>
        </p:nvCxnSpPr>
        <p:spPr>
          <a:xfrm>
            <a:off x="13077825" y="5481241"/>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3FD8A9D-130A-416C-9ECF-D715194F94CA}"/>
              </a:ext>
            </a:extLst>
          </p:cNvPr>
          <p:cNvCxnSpPr>
            <a:cxnSpLocks/>
          </p:cNvCxnSpPr>
          <p:nvPr/>
        </p:nvCxnSpPr>
        <p:spPr>
          <a:xfrm>
            <a:off x="2193925" y="5481241"/>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60931D-0D41-42DE-93AB-784B26A4C2A4}"/>
              </a:ext>
            </a:extLst>
          </p:cNvPr>
          <p:cNvCxnSpPr>
            <a:cxnSpLocks/>
          </p:cNvCxnSpPr>
          <p:nvPr/>
        </p:nvCxnSpPr>
        <p:spPr>
          <a:xfrm>
            <a:off x="7635875" y="5481241"/>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989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706" y="200678"/>
            <a:ext cx="15142191" cy="1908872"/>
          </a:xfrm>
        </p:spPr>
        <p:txBody>
          <a:bodyPr>
            <a:normAutofit/>
          </a:bodyPr>
          <a:lstStyle/>
          <a:p>
            <a:r>
              <a:rPr lang="en-US" sz="4800" dirty="0" smtClean="0">
                <a:latin typeface="Arial" panose="020B0604020202020204" pitchFamily="34" charset="0"/>
                <a:cs typeface="Arial" panose="020B0604020202020204" pitchFamily="34" charset="0"/>
              </a:rPr>
              <a:t>2019 VS 2020 TEEN PREGNANCY CASES IN SELECTED DISTRICTS</a:t>
            </a:r>
            <a:endParaRPr lang="en-US" sz="4800" dirty="0">
              <a:latin typeface="Arial" panose="020B0604020202020204" pitchFamily="34" charset="0"/>
              <a:cs typeface="Arial" panose="020B0604020202020204" pitchFamily="34" charset="0"/>
            </a:endParaRPr>
          </a:p>
        </p:txBody>
      </p:sp>
      <p:graphicFrame>
        <p:nvGraphicFramePr>
          <p:cNvPr id="4" name="Chart 3"/>
          <p:cNvGraphicFramePr/>
          <p:nvPr>
            <p:extLst>
              <p:ext uri="{D42A27DB-BD31-4B8C-83A1-F6EECF244321}">
                <p14:modId xmlns:p14="http://schemas.microsoft.com/office/powerpoint/2010/main" val="2138594472"/>
              </p:ext>
            </p:extLst>
          </p:nvPr>
        </p:nvGraphicFramePr>
        <p:xfrm>
          <a:off x="670274" y="2109550"/>
          <a:ext cx="15142190" cy="6265812"/>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txBox="1">
            <a:spLocks/>
          </p:cNvSpPr>
          <p:nvPr/>
        </p:nvSpPr>
        <p:spPr>
          <a:xfrm>
            <a:off x="670274" y="7945120"/>
            <a:ext cx="16439166" cy="1560830"/>
          </a:xfrm>
          <a:prstGeom prst="rect">
            <a:avLst/>
          </a:prstGeom>
        </p:spPr>
        <p:txBody>
          <a:bodyPr vert="horz" lIns="91440" tIns="45720" rIns="91440" bIns="45720" rtlCol="0" anchor="ctr">
            <a:normAutofit/>
          </a:bodyPr>
          <a:lstStyle>
            <a:lvl1pPr algn="l" defTabSz="1316736" rtl="0" eaLnBrk="1" latinLnBrk="0" hangingPunct="1">
              <a:lnSpc>
                <a:spcPct val="90000"/>
              </a:lnSpc>
              <a:spcBef>
                <a:spcPct val="0"/>
              </a:spcBef>
              <a:buNone/>
              <a:defRPr sz="6336" kern="1200">
                <a:solidFill>
                  <a:schemeClr val="tx1"/>
                </a:solidFill>
                <a:latin typeface="+mj-lt"/>
                <a:ea typeface="+mj-ea"/>
                <a:cs typeface="+mj-cs"/>
              </a:defRPr>
            </a:lvl1pPr>
          </a:lstStyle>
          <a:p>
            <a:r>
              <a:rPr lang="en-US" sz="3200" dirty="0" smtClean="0">
                <a:latin typeface="Arial" panose="020B0604020202020204" pitchFamily="34" charset="0"/>
                <a:cs typeface="Arial" panose="020B0604020202020204" pitchFamily="34" charset="0"/>
              </a:rPr>
              <a:t>The onset of COVID-19 has further revealed a deep seated problem of teenage pregnancies that needs to be urgently addressed in Malawi </a:t>
            </a:r>
            <a:r>
              <a:rPr lang="en-US" sz="3200" b="1" dirty="0" smtClean="0">
                <a:solidFill>
                  <a:srgbClr val="FF0000"/>
                </a:solidFill>
                <a:latin typeface="Arial" panose="020B0604020202020204" pitchFamily="34" charset="0"/>
                <a:cs typeface="Arial" panose="020B0604020202020204" pitchFamily="34" charset="0"/>
              </a:rPr>
              <a:t>(</a:t>
            </a:r>
            <a:r>
              <a:rPr lang="en-US" sz="3200" b="1" dirty="0">
                <a:solidFill>
                  <a:srgbClr val="FF0000"/>
                </a:solidFill>
                <a:latin typeface="Arial" panose="020B0604020202020204" pitchFamily="34" charset="0"/>
                <a:cs typeface="Arial" panose="020B0604020202020204" pitchFamily="34" charset="0"/>
              </a:rPr>
              <a:t>44,874 teenage </a:t>
            </a:r>
            <a:r>
              <a:rPr lang="en-US" sz="3200" b="1" dirty="0" smtClean="0">
                <a:solidFill>
                  <a:srgbClr val="FF0000"/>
                </a:solidFill>
                <a:latin typeface="Arial" panose="020B0604020202020204" pitchFamily="34" charset="0"/>
                <a:cs typeface="Arial" panose="020B0604020202020204" pitchFamily="34" charset="0"/>
              </a:rPr>
              <a:t>pregnancies between 2019 and 2020)</a:t>
            </a:r>
            <a:r>
              <a:rPr lang="en-US" sz="32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endPar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14483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latin typeface="Arial" panose="020B0604020202020204" pitchFamily="34" charset="0"/>
                <a:cs typeface="Arial" panose="020B0604020202020204" pitchFamily="34" charset="0"/>
              </a:rPr>
              <a:t>2019 VS 2020 CHILD MARRIAGE CASES</a:t>
            </a:r>
            <a:endParaRPr lang="en-US" sz="4800"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41204270"/>
              </p:ext>
            </p:extLst>
          </p:nvPr>
        </p:nvGraphicFramePr>
        <p:xfrm>
          <a:off x="1206986" y="2057601"/>
          <a:ext cx="15142190" cy="6265813"/>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298818" y="8607894"/>
            <a:ext cx="14958526" cy="1200329"/>
          </a:xfrm>
          <a:prstGeom prst="rect">
            <a:avLst/>
          </a:prstGeom>
        </p:spPr>
        <p:txBody>
          <a:bodyPr wrap="square">
            <a:spAutoFit/>
          </a:bodyPr>
          <a:lstStyle/>
          <a:p>
            <a:pPr algn="ctr"/>
            <a:r>
              <a:rPr lang="en-US" sz="3600" dirty="0" smtClean="0">
                <a:latin typeface="Arial" panose="020B0604020202020204" pitchFamily="34" charset="0"/>
                <a:cs typeface="Arial" panose="020B0604020202020204" pitchFamily="34" charset="0"/>
              </a:rPr>
              <a:t>12,995 </a:t>
            </a:r>
            <a:r>
              <a:rPr lang="en-US" sz="3600" dirty="0">
                <a:latin typeface="Arial" panose="020B0604020202020204" pitchFamily="34" charset="0"/>
                <a:cs typeface="Arial" panose="020B0604020202020204" pitchFamily="34" charset="0"/>
              </a:rPr>
              <a:t>child marriages (</a:t>
            </a:r>
            <a:r>
              <a:rPr lang="en-US" sz="3600" dirty="0" smtClean="0">
                <a:latin typeface="Arial" panose="020B0604020202020204" pitchFamily="34" charset="0"/>
                <a:cs typeface="Arial" panose="020B0604020202020204" pitchFamily="34" charset="0"/>
              </a:rPr>
              <a:t>Ministry of Gender, Social Welfare and Community Development)</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5301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6619-9B9C-4646-BECF-7F4B44A5BE57}"/>
              </a:ext>
            </a:extLst>
          </p:cNvPr>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DESIRED IMPACT</a:t>
            </a:r>
            <a:endParaRPr lang="en-US"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165BE09-608C-44AE-8471-E947DCF3AEC1}"/>
              </a:ext>
            </a:extLst>
          </p:cNvPr>
          <p:cNvSpPr/>
          <p:nvPr/>
        </p:nvSpPr>
        <p:spPr>
          <a:xfrm>
            <a:off x="1103313" y="2189163"/>
            <a:ext cx="15035360"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20ADDC9-33D8-4EF8-BF04-64446FEDFC04}"/>
              </a:ext>
            </a:extLst>
          </p:cNvPr>
          <p:cNvSpPr/>
          <p:nvPr/>
        </p:nvSpPr>
        <p:spPr>
          <a:xfrm flipV="1">
            <a:off x="1103312" y="4766540"/>
            <a:ext cx="15035361" cy="86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20" name="Oval 19">
            <a:extLst>
              <a:ext uri="{FF2B5EF4-FFF2-40B4-BE49-F238E27FC236}">
                <a16:creationId xmlns:a16="http://schemas.microsoft.com/office/drawing/2014/main" id="{F12A01AA-A30D-4B09-AFD0-F6613E0285B5}"/>
              </a:ext>
            </a:extLst>
          </p:cNvPr>
          <p:cNvSpPr/>
          <p:nvPr/>
        </p:nvSpPr>
        <p:spPr>
          <a:xfrm flipH="1">
            <a:off x="136491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144DD20-B3ED-40AB-B5D4-2B44AFE429D9}"/>
              </a:ext>
            </a:extLst>
          </p:cNvPr>
          <p:cNvSpPr txBox="1"/>
          <p:nvPr/>
        </p:nvSpPr>
        <p:spPr>
          <a:xfrm>
            <a:off x="2193925" y="2145747"/>
            <a:ext cx="13789025" cy="2062103"/>
          </a:xfrm>
          <a:prstGeom prst="rect">
            <a:avLst/>
          </a:prstGeom>
          <a:noFill/>
        </p:spPr>
        <p:txBody>
          <a:bodyPr wrap="square">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Rural Malawian girls and boys are better equipped with academic, social and leadership skills, have acquired improved employment and life opportunities, and have become change agents for resilient and equitable </a:t>
            </a:r>
            <a:r>
              <a:rPr lang="en-US"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communities and are protected from violence.</a:t>
            </a:r>
            <a:endParaRPr lang="en-US" sz="3200" b="0" i="0" dirty="0">
              <a:solidFill>
                <a:schemeClr val="tx1"/>
              </a:solidFill>
              <a:effectLst>
                <a:outerShdw blurRad="38100" dist="38100" dir="2700000" algn="tl">
                  <a:srgbClr val="000000">
                    <a:alpha val="43137"/>
                  </a:srgbClr>
                </a:outerShdw>
              </a:effectLst>
              <a:latin typeface="Arial" panose="020B0604020202020204" pitchFamily="34" charset="0"/>
              <a:ea typeface="Open Sans Light" panose="020B0306030504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A091CF91-BF90-4377-8556-D47A6A6FEF4B}"/>
              </a:ext>
            </a:extLst>
          </p:cNvPr>
          <p:cNvCxnSpPr>
            <a:cxnSpLocks/>
          </p:cNvCxnSpPr>
          <p:nvPr/>
        </p:nvCxnSpPr>
        <p:spPr>
          <a:xfrm>
            <a:off x="2193925" y="2189163"/>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569BD3-DAAB-4764-A769-C0C41524F881}"/>
              </a:ext>
            </a:extLst>
          </p:cNvPr>
          <p:cNvCxnSpPr>
            <a:cxnSpLocks/>
          </p:cNvCxnSpPr>
          <p:nvPr/>
        </p:nvCxnSpPr>
        <p:spPr>
          <a:xfrm>
            <a:off x="2193925" y="2189163"/>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B444A0B-E292-4833-B841-ED0B9C90D695}"/>
              </a:ext>
            </a:extLst>
          </p:cNvPr>
          <p:cNvSpPr/>
          <p:nvPr/>
        </p:nvSpPr>
        <p:spPr>
          <a:xfrm>
            <a:off x="1103313" y="5481241"/>
            <a:ext cx="3773487" cy="3046988"/>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45DAC94-4D5F-4A2A-8DB8-BB6417396450}"/>
              </a:ext>
            </a:extLst>
          </p:cNvPr>
          <p:cNvSpPr/>
          <p:nvPr/>
        </p:nvSpPr>
        <p:spPr>
          <a:xfrm>
            <a:off x="1124100" y="8552646"/>
            <a:ext cx="3752700" cy="75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42" name="Oval 41">
            <a:extLst>
              <a:ext uri="{FF2B5EF4-FFF2-40B4-BE49-F238E27FC236}">
                <a16:creationId xmlns:a16="http://schemas.microsoft.com/office/drawing/2014/main" id="{70CCFE2E-858C-4A7F-9444-80824DDEFC07}"/>
              </a:ext>
            </a:extLst>
          </p:cNvPr>
          <p:cNvSpPr/>
          <p:nvPr/>
        </p:nvSpPr>
        <p:spPr>
          <a:xfrm flipH="1">
            <a:off x="1364911" y="5763262"/>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95E6E92C-E290-409A-AE23-5EC5064CF641}"/>
              </a:ext>
            </a:extLst>
          </p:cNvPr>
          <p:cNvSpPr txBox="1"/>
          <p:nvPr/>
        </p:nvSpPr>
        <p:spPr>
          <a:xfrm>
            <a:off x="2438753" y="5441529"/>
            <a:ext cx="2438047" cy="2246769"/>
          </a:xfrm>
          <a:prstGeom prst="rect">
            <a:avLst/>
          </a:prstGeom>
          <a:noFill/>
        </p:spPr>
        <p:txBody>
          <a:bodyPr wrap="square">
            <a:spAutoFit/>
          </a:bodyPr>
          <a:lstStyle/>
          <a:p>
            <a:r>
              <a:rPr lang="en-US" sz="2000" b="1" dirty="0" smtClean="0">
                <a:solidFill>
                  <a:schemeClr val="tx1"/>
                </a:solidFill>
                <a:latin typeface="Arial" panose="020B0604020202020204" pitchFamily="34" charset="0"/>
                <a:ea typeface="Open Sans SemiBold" panose="020B0706030804020204" pitchFamily="34" charset="0"/>
                <a:cs typeface="Arial" panose="020B0604020202020204" pitchFamily="34" charset="0"/>
              </a:rPr>
              <a:t>Pathway 1:</a:t>
            </a:r>
            <a:r>
              <a:rPr lang="en-US" sz="2000" dirty="0" smtClean="0">
                <a:solidFill>
                  <a:schemeClr val="tx1"/>
                </a:solidFill>
                <a:latin typeface="Arial" panose="020B0604020202020204" pitchFamily="34" charset="0"/>
                <a:ea typeface="Open Sans SemiBold" panose="020B0706030804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Enhance </a:t>
            </a:r>
            <a:r>
              <a:rPr lang="en-US" sz="2000" dirty="0">
                <a:latin typeface="Arial" panose="020B0604020202020204" pitchFamily="34" charset="0"/>
                <a:cs typeface="Arial" panose="020B0604020202020204" pitchFamily="34" charset="0"/>
              </a:rPr>
              <a:t>skills and mindsets, transferable and employability skills among adolescent girls and boys</a:t>
            </a:r>
          </a:p>
        </p:txBody>
      </p:sp>
      <p:sp>
        <p:nvSpPr>
          <p:cNvPr id="44" name="Rectangle 43">
            <a:extLst>
              <a:ext uri="{FF2B5EF4-FFF2-40B4-BE49-F238E27FC236}">
                <a16:creationId xmlns:a16="http://schemas.microsoft.com/office/drawing/2014/main" id="{0B0AD394-12A8-47F7-8B72-7F6BC29BB045}"/>
              </a:ext>
            </a:extLst>
          </p:cNvPr>
          <p:cNvSpPr/>
          <p:nvPr/>
        </p:nvSpPr>
        <p:spPr>
          <a:xfrm>
            <a:off x="5158690" y="5570451"/>
            <a:ext cx="3604312" cy="2634566"/>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700C6E62-86F8-4DF7-BF3E-AFA22D32F44C}"/>
              </a:ext>
            </a:extLst>
          </p:cNvPr>
          <p:cNvSpPr/>
          <p:nvPr/>
        </p:nvSpPr>
        <p:spPr>
          <a:xfrm>
            <a:off x="5221405" y="8598218"/>
            <a:ext cx="3541597"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46" name="Oval 45">
            <a:extLst>
              <a:ext uri="{FF2B5EF4-FFF2-40B4-BE49-F238E27FC236}">
                <a16:creationId xmlns:a16="http://schemas.microsoft.com/office/drawing/2014/main" id="{8369B811-2229-4BEF-ADDC-504964DF6513}"/>
              </a:ext>
            </a:extLst>
          </p:cNvPr>
          <p:cNvSpPr/>
          <p:nvPr/>
        </p:nvSpPr>
        <p:spPr>
          <a:xfrm flipH="1">
            <a:off x="5221405" y="5732411"/>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5F9A980A-D1C4-42DA-B531-B1C721CAFF99}"/>
              </a:ext>
            </a:extLst>
          </p:cNvPr>
          <p:cNvSpPr txBox="1"/>
          <p:nvPr/>
        </p:nvSpPr>
        <p:spPr>
          <a:xfrm>
            <a:off x="5890253" y="5611502"/>
            <a:ext cx="2859896" cy="2862322"/>
          </a:xfrm>
          <a:prstGeom prst="rect">
            <a:avLst/>
          </a:prstGeom>
          <a:noFill/>
        </p:spPr>
        <p:txBody>
          <a:bodyPr wrap="square">
            <a:spAutoFit/>
          </a:bodyPr>
          <a:lstStyle/>
          <a:p>
            <a:r>
              <a:rPr lang="en-US" sz="2000" b="1" dirty="0" smtClean="0">
                <a:solidFill>
                  <a:schemeClr val="tx1"/>
                </a:solidFill>
                <a:latin typeface="Arial" panose="020B0604020202020204" pitchFamily="34" charset="0"/>
                <a:ea typeface="Open Sans SemiBold" panose="020B0706030804020204" pitchFamily="34" charset="0"/>
                <a:cs typeface="Arial" panose="020B0604020202020204" pitchFamily="34" charset="0"/>
              </a:rPr>
              <a:t>Pathway 2: </a:t>
            </a:r>
            <a:r>
              <a:rPr lang="en-US" sz="2000" dirty="0" smtClean="0">
                <a:latin typeface="Arial" panose="020B0604020202020204" pitchFamily="34" charset="0"/>
                <a:cs typeface="Arial" panose="020B0604020202020204" pitchFamily="34" charset="0"/>
              </a:rPr>
              <a:t>Strengthen </a:t>
            </a:r>
            <a:r>
              <a:rPr lang="en-US" sz="2000" dirty="0">
                <a:latin typeface="Arial" panose="020B0604020202020204" pitchFamily="34" charset="0"/>
                <a:cs typeface="Arial" panose="020B0604020202020204" pitchFamily="34" charset="0"/>
              </a:rPr>
              <a:t>capacity of in-service and student teachers in skills and mindsets, content delivery and pedagogy of high quality education of girls’ and boys’ academic success</a:t>
            </a:r>
          </a:p>
        </p:txBody>
      </p:sp>
      <p:sp>
        <p:nvSpPr>
          <p:cNvPr id="48" name="Rectangle 47">
            <a:extLst>
              <a:ext uri="{FF2B5EF4-FFF2-40B4-BE49-F238E27FC236}">
                <a16:creationId xmlns:a16="http://schemas.microsoft.com/office/drawing/2014/main" id="{A0417001-1B54-475A-A701-54ED6382E1D3}"/>
              </a:ext>
            </a:extLst>
          </p:cNvPr>
          <p:cNvSpPr/>
          <p:nvPr/>
        </p:nvSpPr>
        <p:spPr>
          <a:xfrm>
            <a:off x="9044595" y="5520953"/>
            <a:ext cx="4046777" cy="3007276"/>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98654BD1-9E9C-485A-96C2-81079B98D354}"/>
              </a:ext>
            </a:extLst>
          </p:cNvPr>
          <p:cNvSpPr/>
          <p:nvPr/>
        </p:nvSpPr>
        <p:spPr>
          <a:xfrm>
            <a:off x="9044595" y="8539085"/>
            <a:ext cx="4046777" cy="59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0" name="Oval 49">
            <a:extLst>
              <a:ext uri="{FF2B5EF4-FFF2-40B4-BE49-F238E27FC236}">
                <a16:creationId xmlns:a16="http://schemas.microsoft.com/office/drawing/2014/main" id="{77CAC455-698C-4B5E-88AC-12358BEBEFE1}"/>
              </a:ext>
            </a:extLst>
          </p:cNvPr>
          <p:cNvSpPr/>
          <p:nvPr/>
        </p:nvSpPr>
        <p:spPr>
          <a:xfrm flipH="1">
            <a:off x="9128233" y="5721043"/>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B21A8EF1-17DC-488B-AE9C-102D58ADD24C}"/>
              </a:ext>
            </a:extLst>
          </p:cNvPr>
          <p:cNvSpPr txBox="1"/>
          <p:nvPr/>
        </p:nvSpPr>
        <p:spPr>
          <a:xfrm>
            <a:off x="9812910" y="5650472"/>
            <a:ext cx="3278462" cy="2554545"/>
          </a:xfrm>
          <a:prstGeom prst="rect">
            <a:avLst/>
          </a:prstGeom>
          <a:noFill/>
        </p:spPr>
        <p:txBody>
          <a:bodyPr wrap="square">
            <a:spAutoFit/>
          </a:bodyPr>
          <a:lstStyle/>
          <a:p>
            <a:r>
              <a:rPr lang="en-US" sz="2000" b="1" dirty="0" smtClean="0">
                <a:solidFill>
                  <a:schemeClr val="tx1"/>
                </a:solidFill>
                <a:latin typeface="Arial" panose="020B0604020202020204" pitchFamily="34" charset="0"/>
                <a:ea typeface="Open Sans SemiBold" panose="020B0706030804020204" pitchFamily="34" charset="0"/>
                <a:cs typeface="Arial" panose="020B0604020202020204" pitchFamily="34" charset="0"/>
              </a:rPr>
              <a:t>Pathway 3:</a:t>
            </a:r>
            <a:r>
              <a:rPr lang="en-US" sz="2000" dirty="0" smtClean="0">
                <a:solidFill>
                  <a:schemeClr val="tx1"/>
                </a:solidFill>
                <a:latin typeface="Arial" panose="020B0604020202020204" pitchFamily="34" charset="0"/>
                <a:ea typeface="Open Sans SemiBold" panose="020B0706030804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Support </a:t>
            </a:r>
            <a:r>
              <a:rPr lang="en-US" sz="2000" dirty="0">
                <a:latin typeface="Arial" panose="020B0604020202020204" pitchFamily="34" charset="0"/>
                <a:cs typeface="Arial" panose="020B0604020202020204" pitchFamily="34" charset="0"/>
              </a:rPr>
              <a:t>Ministry of Education school governing structures to develop and implement evidence-based policies aimed at improving quality learning for adolescent girls and boys</a:t>
            </a:r>
          </a:p>
        </p:txBody>
      </p:sp>
      <p:cxnSp>
        <p:nvCxnSpPr>
          <p:cNvPr id="54" name="Straight Connector 53">
            <a:extLst>
              <a:ext uri="{FF2B5EF4-FFF2-40B4-BE49-F238E27FC236}">
                <a16:creationId xmlns:a16="http://schemas.microsoft.com/office/drawing/2014/main" id="{23FD8A9D-130A-416C-9ECF-D715194F94CA}"/>
              </a:ext>
            </a:extLst>
          </p:cNvPr>
          <p:cNvCxnSpPr>
            <a:cxnSpLocks/>
          </p:cNvCxnSpPr>
          <p:nvPr/>
        </p:nvCxnSpPr>
        <p:spPr>
          <a:xfrm>
            <a:off x="2193925" y="5481241"/>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60931D-0D41-42DE-93AB-784B26A4C2A4}"/>
              </a:ext>
            </a:extLst>
          </p:cNvPr>
          <p:cNvCxnSpPr>
            <a:cxnSpLocks/>
          </p:cNvCxnSpPr>
          <p:nvPr/>
        </p:nvCxnSpPr>
        <p:spPr>
          <a:xfrm>
            <a:off x="5877400" y="5646482"/>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57" name="Graphic 55">
            <a:extLst>
              <a:ext uri="{FF2B5EF4-FFF2-40B4-BE49-F238E27FC236}">
                <a16:creationId xmlns:a16="http://schemas.microsoft.com/office/drawing/2014/main" id="{D96CC346-2FB4-4DFA-959E-97F93ACB6A74}"/>
              </a:ext>
            </a:extLst>
          </p:cNvPr>
          <p:cNvSpPr/>
          <p:nvPr/>
        </p:nvSpPr>
        <p:spPr>
          <a:xfrm>
            <a:off x="1511613" y="2653554"/>
            <a:ext cx="267662" cy="196326"/>
          </a:xfrm>
          <a:custGeom>
            <a:avLst/>
            <a:gdLst>
              <a:gd name="connsiteX0" fmla="*/ 371474 w 392013"/>
              <a:gd name="connsiteY0" fmla="*/ 0 h 287535"/>
              <a:gd name="connsiteX1" fmla="*/ 124569 w 392013"/>
              <a:gd name="connsiteY1" fmla="*/ 246906 h 287535"/>
              <a:gd name="connsiteX2" fmla="*/ 20538 w 392013"/>
              <a:gd name="connsiteY2" fmla="*/ 142874 h 287535"/>
              <a:gd name="connsiteX3" fmla="*/ 0 w 392013"/>
              <a:gd name="connsiteY3" fmla="*/ 163414 h 287535"/>
              <a:gd name="connsiteX4" fmla="*/ 114299 w 392013"/>
              <a:gd name="connsiteY4" fmla="*/ 277714 h 287535"/>
              <a:gd name="connsiteX5" fmla="*/ 124569 w 392013"/>
              <a:gd name="connsiteY5" fmla="*/ 287535 h 287535"/>
              <a:gd name="connsiteX6" fmla="*/ 134839 w 392013"/>
              <a:gd name="connsiteY6" fmla="*/ 277714 h 287535"/>
              <a:gd name="connsiteX7" fmla="*/ 392014 w 392013"/>
              <a:gd name="connsiteY7" fmla="*/ 20538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013" h="287535">
                <a:moveTo>
                  <a:pt x="371474" y="0"/>
                </a:moveTo>
                <a:lnTo>
                  <a:pt x="124569" y="246906"/>
                </a:lnTo>
                <a:lnTo>
                  <a:pt x="20538" y="142874"/>
                </a:lnTo>
                <a:lnTo>
                  <a:pt x="0" y="163414"/>
                </a:lnTo>
                <a:lnTo>
                  <a:pt x="114299" y="277714"/>
                </a:lnTo>
                <a:lnTo>
                  <a:pt x="124569" y="287535"/>
                </a:lnTo>
                <a:lnTo>
                  <a:pt x="134839" y="277714"/>
                </a:lnTo>
                <a:lnTo>
                  <a:pt x="392014" y="20538"/>
                </a:lnTo>
                <a:close/>
              </a:path>
            </a:pathLst>
          </a:custGeom>
          <a:solidFill>
            <a:schemeClr val="accent1"/>
          </a:solidFill>
          <a:ln w="14288" cap="flat">
            <a:noFill/>
            <a:prstDash val="solid"/>
            <a:miter/>
          </a:ln>
        </p:spPr>
        <p:txBody>
          <a:bodyPr rtlCol="0" anchor="ctr"/>
          <a:lstStyle/>
          <a:p>
            <a:endParaRPr lang="en-US"/>
          </a:p>
        </p:txBody>
      </p:sp>
      <p:sp>
        <p:nvSpPr>
          <p:cNvPr id="60" name="Graphic 55">
            <a:extLst>
              <a:ext uri="{FF2B5EF4-FFF2-40B4-BE49-F238E27FC236}">
                <a16:creationId xmlns:a16="http://schemas.microsoft.com/office/drawing/2014/main" id="{6EA67FED-E047-4895-B4C5-CA574AC3DF4B}"/>
              </a:ext>
            </a:extLst>
          </p:cNvPr>
          <p:cNvSpPr/>
          <p:nvPr/>
        </p:nvSpPr>
        <p:spPr>
          <a:xfrm>
            <a:off x="1511613" y="5945632"/>
            <a:ext cx="267662" cy="196326"/>
          </a:xfrm>
          <a:custGeom>
            <a:avLst/>
            <a:gdLst>
              <a:gd name="connsiteX0" fmla="*/ 371474 w 392013"/>
              <a:gd name="connsiteY0" fmla="*/ 0 h 287535"/>
              <a:gd name="connsiteX1" fmla="*/ 124569 w 392013"/>
              <a:gd name="connsiteY1" fmla="*/ 246906 h 287535"/>
              <a:gd name="connsiteX2" fmla="*/ 20538 w 392013"/>
              <a:gd name="connsiteY2" fmla="*/ 142874 h 287535"/>
              <a:gd name="connsiteX3" fmla="*/ 0 w 392013"/>
              <a:gd name="connsiteY3" fmla="*/ 163414 h 287535"/>
              <a:gd name="connsiteX4" fmla="*/ 114299 w 392013"/>
              <a:gd name="connsiteY4" fmla="*/ 277714 h 287535"/>
              <a:gd name="connsiteX5" fmla="*/ 124569 w 392013"/>
              <a:gd name="connsiteY5" fmla="*/ 287535 h 287535"/>
              <a:gd name="connsiteX6" fmla="*/ 134839 w 392013"/>
              <a:gd name="connsiteY6" fmla="*/ 277714 h 287535"/>
              <a:gd name="connsiteX7" fmla="*/ 392014 w 392013"/>
              <a:gd name="connsiteY7" fmla="*/ 20538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013" h="287535">
                <a:moveTo>
                  <a:pt x="371474" y="0"/>
                </a:moveTo>
                <a:lnTo>
                  <a:pt x="124569" y="246906"/>
                </a:lnTo>
                <a:lnTo>
                  <a:pt x="20538" y="142874"/>
                </a:lnTo>
                <a:lnTo>
                  <a:pt x="0" y="163414"/>
                </a:lnTo>
                <a:lnTo>
                  <a:pt x="114299" y="277714"/>
                </a:lnTo>
                <a:lnTo>
                  <a:pt x="124569" y="287535"/>
                </a:lnTo>
                <a:lnTo>
                  <a:pt x="134839" y="277714"/>
                </a:lnTo>
                <a:lnTo>
                  <a:pt x="392014" y="20538"/>
                </a:lnTo>
                <a:close/>
              </a:path>
            </a:pathLst>
          </a:custGeom>
          <a:solidFill>
            <a:schemeClr val="accent1"/>
          </a:solidFill>
          <a:ln w="14288" cap="flat">
            <a:noFill/>
            <a:prstDash val="solid"/>
            <a:miter/>
          </a:ln>
        </p:spPr>
        <p:txBody>
          <a:bodyPr rtlCol="0" anchor="ctr"/>
          <a:lstStyle/>
          <a:p>
            <a:endParaRPr lang="en-US"/>
          </a:p>
        </p:txBody>
      </p:sp>
      <p:sp>
        <p:nvSpPr>
          <p:cNvPr id="61" name="Graphic 55">
            <a:extLst>
              <a:ext uri="{FF2B5EF4-FFF2-40B4-BE49-F238E27FC236}">
                <a16:creationId xmlns:a16="http://schemas.microsoft.com/office/drawing/2014/main" id="{70E0B67D-A690-4EC4-BE86-3C7A3156D194}"/>
              </a:ext>
            </a:extLst>
          </p:cNvPr>
          <p:cNvSpPr/>
          <p:nvPr/>
        </p:nvSpPr>
        <p:spPr>
          <a:xfrm>
            <a:off x="5398560" y="5925701"/>
            <a:ext cx="267662" cy="196326"/>
          </a:xfrm>
          <a:custGeom>
            <a:avLst/>
            <a:gdLst>
              <a:gd name="connsiteX0" fmla="*/ 371474 w 392013"/>
              <a:gd name="connsiteY0" fmla="*/ 0 h 287535"/>
              <a:gd name="connsiteX1" fmla="*/ 124569 w 392013"/>
              <a:gd name="connsiteY1" fmla="*/ 246906 h 287535"/>
              <a:gd name="connsiteX2" fmla="*/ 20538 w 392013"/>
              <a:gd name="connsiteY2" fmla="*/ 142874 h 287535"/>
              <a:gd name="connsiteX3" fmla="*/ 0 w 392013"/>
              <a:gd name="connsiteY3" fmla="*/ 163414 h 287535"/>
              <a:gd name="connsiteX4" fmla="*/ 114299 w 392013"/>
              <a:gd name="connsiteY4" fmla="*/ 277714 h 287535"/>
              <a:gd name="connsiteX5" fmla="*/ 124569 w 392013"/>
              <a:gd name="connsiteY5" fmla="*/ 287535 h 287535"/>
              <a:gd name="connsiteX6" fmla="*/ 134839 w 392013"/>
              <a:gd name="connsiteY6" fmla="*/ 277714 h 287535"/>
              <a:gd name="connsiteX7" fmla="*/ 392014 w 392013"/>
              <a:gd name="connsiteY7" fmla="*/ 20538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013" h="287535">
                <a:moveTo>
                  <a:pt x="371474" y="0"/>
                </a:moveTo>
                <a:lnTo>
                  <a:pt x="124569" y="246906"/>
                </a:lnTo>
                <a:lnTo>
                  <a:pt x="20538" y="142874"/>
                </a:lnTo>
                <a:lnTo>
                  <a:pt x="0" y="163414"/>
                </a:lnTo>
                <a:lnTo>
                  <a:pt x="114299" y="277714"/>
                </a:lnTo>
                <a:lnTo>
                  <a:pt x="124569" y="287535"/>
                </a:lnTo>
                <a:lnTo>
                  <a:pt x="134839" y="277714"/>
                </a:lnTo>
                <a:lnTo>
                  <a:pt x="392014" y="20538"/>
                </a:lnTo>
                <a:close/>
              </a:path>
            </a:pathLst>
          </a:custGeom>
          <a:solidFill>
            <a:schemeClr val="accent1"/>
          </a:solidFill>
          <a:ln w="14288" cap="flat">
            <a:noFill/>
            <a:prstDash val="solid"/>
            <a:miter/>
          </a:ln>
        </p:spPr>
        <p:txBody>
          <a:bodyPr rtlCol="0" anchor="ctr"/>
          <a:lstStyle/>
          <a:p>
            <a:endParaRPr lang="en-US"/>
          </a:p>
        </p:txBody>
      </p:sp>
      <p:sp>
        <p:nvSpPr>
          <p:cNvPr id="62" name="Graphic 55">
            <a:extLst>
              <a:ext uri="{FF2B5EF4-FFF2-40B4-BE49-F238E27FC236}">
                <a16:creationId xmlns:a16="http://schemas.microsoft.com/office/drawing/2014/main" id="{6924BF78-9657-4E6E-AB69-B406E5F100E2}"/>
              </a:ext>
            </a:extLst>
          </p:cNvPr>
          <p:cNvSpPr/>
          <p:nvPr/>
        </p:nvSpPr>
        <p:spPr>
          <a:xfrm>
            <a:off x="9251844" y="5925701"/>
            <a:ext cx="267662" cy="196326"/>
          </a:xfrm>
          <a:custGeom>
            <a:avLst/>
            <a:gdLst>
              <a:gd name="connsiteX0" fmla="*/ 371474 w 392013"/>
              <a:gd name="connsiteY0" fmla="*/ 0 h 287535"/>
              <a:gd name="connsiteX1" fmla="*/ 124569 w 392013"/>
              <a:gd name="connsiteY1" fmla="*/ 246906 h 287535"/>
              <a:gd name="connsiteX2" fmla="*/ 20538 w 392013"/>
              <a:gd name="connsiteY2" fmla="*/ 142874 h 287535"/>
              <a:gd name="connsiteX3" fmla="*/ 0 w 392013"/>
              <a:gd name="connsiteY3" fmla="*/ 163414 h 287535"/>
              <a:gd name="connsiteX4" fmla="*/ 114299 w 392013"/>
              <a:gd name="connsiteY4" fmla="*/ 277714 h 287535"/>
              <a:gd name="connsiteX5" fmla="*/ 124569 w 392013"/>
              <a:gd name="connsiteY5" fmla="*/ 287535 h 287535"/>
              <a:gd name="connsiteX6" fmla="*/ 134839 w 392013"/>
              <a:gd name="connsiteY6" fmla="*/ 277714 h 287535"/>
              <a:gd name="connsiteX7" fmla="*/ 392014 w 392013"/>
              <a:gd name="connsiteY7" fmla="*/ 20538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013" h="287535">
                <a:moveTo>
                  <a:pt x="371474" y="0"/>
                </a:moveTo>
                <a:lnTo>
                  <a:pt x="124569" y="246906"/>
                </a:lnTo>
                <a:lnTo>
                  <a:pt x="20538" y="142874"/>
                </a:lnTo>
                <a:lnTo>
                  <a:pt x="0" y="163414"/>
                </a:lnTo>
                <a:lnTo>
                  <a:pt x="114299" y="277714"/>
                </a:lnTo>
                <a:lnTo>
                  <a:pt x="124569" y="287535"/>
                </a:lnTo>
                <a:lnTo>
                  <a:pt x="134839" y="277714"/>
                </a:lnTo>
                <a:lnTo>
                  <a:pt x="392014" y="20538"/>
                </a:lnTo>
                <a:close/>
              </a:path>
            </a:pathLst>
          </a:custGeom>
          <a:solidFill>
            <a:schemeClr val="accent1"/>
          </a:solidFill>
          <a:ln w="14288" cap="flat">
            <a:noFill/>
            <a:prstDash val="solid"/>
            <a:miter/>
          </a:ln>
        </p:spPr>
        <p:txBody>
          <a:bodyPr rtlCol="0" anchor="ctr"/>
          <a:lstStyle/>
          <a:p>
            <a:endParaRPr lang="en-US"/>
          </a:p>
        </p:txBody>
      </p:sp>
      <p:sp>
        <p:nvSpPr>
          <p:cNvPr id="28" name="Rectangle 27">
            <a:extLst>
              <a:ext uri="{FF2B5EF4-FFF2-40B4-BE49-F238E27FC236}">
                <a16:creationId xmlns:a16="http://schemas.microsoft.com/office/drawing/2014/main" id="{A0417001-1B54-475A-A701-54ED6382E1D3}"/>
              </a:ext>
            </a:extLst>
          </p:cNvPr>
          <p:cNvSpPr/>
          <p:nvPr/>
        </p:nvSpPr>
        <p:spPr>
          <a:xfrm>
            <a:off x="13175010" y="5520953"/>
            <a:ext cx="4046777" cy="3007276"/>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77CAC455-698C-4B5E-88AC-12358BEBEFE1}"/>
              </a:ext>
            </a:extLst>
          </p:cNvPr>
          <p:cNvSpPr/>
          <p:nvPr/>
        </p:nvSpPr>
        <p:spPr>
          <a:xfrm flipH="1">
            <a:off x="13235818" y="5665099"/>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Graphic 55">
            <a:extLst>
              <a:ext uri="{FF2B5EF4-FFF2-40B4-BE49-F238E27FC236}">
                <a16:creationId xmlns:a16="http://schemas.microsoft.com/office/drawing/2014/main" id="{6924BF78-9657-4E6E-AB69-B406E5F100E2}"/>
              </a:ext>
            </a:extLst>
          </p:cNvPr>
          <p:cNvSpPr/>
          <p:nvPr/>
        </p:nvSpPr>
        <p:spPr>
          <a:xfrm>
            <a:off x="13372965" y="5861353"/>
            <a:ext cx="267662" cy="196326"/>
          </a:xfrm>
          <a:custGeom>
            <a:avLst/>
            <a:gdLst>
              <a:gd name="connsiteX0" fmla="*/ 371474 w 392013"/>
              <a:gd name="connsiteY0" fmla="*/ 0 h 287535"/>
              <a:gd name="connsiteX1" fmla="*/ 124569 w 392013"/>
              <a:gd name="connsiteY1" fmla="*/ 246906 h 287535"/>
              <a:gd name="connsiteX2" fmla="*/ 20538 w 392013"/>
              <a:gd name="connsiteY2" fmla="*/ 142874 h 287535"/>
              <a:gd name="connsiteX3" fmla="*/ 0 w 392013"/>
              <a:gd name="connsiteY3" fmla="*/ 163414 h 287535"/>
              <a:gd name="connsiteX4" fmla="*/ 114299 w 392013"/>
              <a:gd name="connsiteY4" fmla="*/ 277714 h 287535"/>
              <a:gd name="connsiteX5" fmla="*/ 124569 w 392013"/>
              <a:gd name="connsiteY5" fmla="*/ 287535 h 287535"/>
              <a:gd name="connsiteX6" fmla="*/ 134839 w 392013"/>
              <a:gd name="connsiteY6" fmla="*/ 277714 h 287535"/>
              <a:gd name="connsiteX7" fmla="*/ 392014 w 392013"/>
              <a:gd name="connsiteY7" fmla="*/ 20538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013" h="287535">
                <a:moveTo>
                  <a:pt x="371474" y="0"/>
                </a:moveTo>
                <a:lnTo>
                  <a:pt x="124569" y="246906"/>
                </a:lnTo>
                <a:lnTo>
                  <a:pt x="20538" y="142874"/>
                </a:lnTo>
                <a:lnTo>
                  <a:pt x="0" y="163414"/>
                </a:lnTo>
                <a:lnTo>
                  <a:pt x="114299" y="277714"/>
                </a:lnTo>
                <a:lnTo>
                  <a:pt x="124569" y="287535"/>
                </a:lnTo>
                <a:lnTo>
                  <a:pt x="134839" y="277714"/>
                </a:lnTo>
                <a:lnTo>
                  <a:pt x="392014" y="20538"/>
                </a:lnTo>
                <a:close/>
              </a:path>
            </a:pathLst>
          </a:custGeom>
          <a:solidFill>
            <a:schemeClr val="accent1"/>
          </a:solidFill>
          <a:ln w="14288" cap="flat">
            <a:noFill/>
            <a:prstDash val="solid"/>
            <a:miter/>
          </a:ln>
        </p:spPr>
        <p:txBody>
          <a:bodyPr rtlCol="0" anchor="ctr"/>
          <a:lstStyle/>
          <a:p>
            <a:endParaRPr lang="en-US"/>
          </a:p>
        </p:txBody>
      </p:sp>
      <p:sp>
        <p:nvSpPr>
          <p:cNvPr id="31" name="TextBox 30">
            <a:extLst>
              <a:ext uri="{FF2B5EF4-FFF2-40B4-BE49-F238E27FC236}">
                <a16:creationId xmlns:a16="http://schemas.microsoft.com/office/drawing/2014/main" id="{B21A8EF1-17DC-488B-AE9C-102D58ADD24C}"/>
              </a:ext>
            </a:extLst>
          </p:cNvPr>
          <p:cNvSpPr txBox="1"/>
          <p:nvPr/>
        </p:nvSpPr>
        <p:spPr>
          <a:xfrm>
            <a:off x="13857692" y="5665099"/>
            <a:ext cx="3278462" cy="2862322"/>
          </a:xfrm>
          <a:prstGeom prst="rect">
            <a:avLst/>
          </a:prstGeom>
          <a:noFill/>
        </p:spPr>
        <p:txBody>
          <a:bodyPr wrap="square">
            <a:spAutoFit/>
          </a:bodyPr>
          <a:lstStyle/>
          <a:p>
            <a:r>
              <a:rPr lang="en-US" sz="2000" b="1" dirty="0" smtClean="0">
                <a:solidFill>
                  <a:schemeClr val="tx1"/>
                </a:solidFill>
                <a:latin typeface="Arial" panose="020B0604020202020204" pitchFamily="34" charset="0"/>
                <a:ea typeface="Open Sans SemiBold" panose="020B0706030804020204" pitchFamily="34" charset="0"/>
                <a:cs typeface="Arial" panose="020B0604020202020204" pitchFamily="34" charset="0"/>
              </a:rPr>
              <a:t>Pathway 4:</a:t>
            </a:r>
            <a:r>
              <a:rPr lang="en-US" sz="2000" dirty="0" smtClean="0">
                <a:solidFill>
                  <a:schemeClr val="tx1"/>
                </a:solidFill>
                <a:latin typeface="Arial" panose="020B0604020202020204" pitchFamily="34" charset="0"/>
                <a:ea typeface="Open Sans SemiBold" panose="020B0706030804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Strengthen the capacity of informal local </a:t>
            </a:r>
            <a:r>
              <a:rPr lang="en-US" sz="2000" dirty="0" smtClean="0">
                <a:latin typeface="Arial" panose="020B0604020202020204" pitchFamily="34" charset="0"/>
                <a:cs typeface="Arial" panose="020B0604020202020204" pitchFamily="34" charset="0"/>
              </a:rPr>
              <a:t>institutions (incl. traditional and cultural institutions) </a:t>
            </a:r>
            <a:r>
              <a:rPr lang="en-US" sz="2000" dirty="0">
                <a:latin typeface="Arial" panose="020B0604020202020204" pitchFamily="34" charset="0"/>
                <a:cs typeface="Arial" panose="020B0604020202020204" pitchFamily="34" charset="0"/>
              </a:rPr>
              <a:t>and local </a:t>
            </a:r>
            <a:r>
              <a:rPr lang="en-US" sz="2000" dirty="0" err="1">
                <a:latin typeface="Arial" panose="020B0604020202020204" pitchFamily="34" charset="0"/>
                <a:cs typeface="Arial" panose="020B0604020202020204" pitchFamily="34" charset="0"/>
              </a:rPr>
              <a:t>organisations</a:t>
            </a:r>
            <a:r>
              <a:rPr lang="en-US" sz="2000" dirty="0">
                <a:latin typeface="Arial" panose="020B0604020202020204" pitchFamily="34" charset="0"/>
                <a:cs typeface="Arial" panose="020B0604020202020204" pitchFamily="34" charset="0"/>
              </a:rPr>
              <a:t> to deliver on their mandates </a:t>
            </a:r>
            <a:r>
              <a:rPr lang="en-US" sz="2000" dirty="0" smtClean="0">
                <a:latin typeface="Arial" panose="020B0604020202020204" pitchFamily="34" charset="0"/>
                <a:cs typeface="Arial" panose="020B0604020202020204" pitchFamily="34" charset="0"/>
              </a:rPr>
              <a:t>while </a:t>
            </a:r>
            <a:r>
              <a:rPr lang="en-US" sz="2000" dirty="0">
                <a:latin typeface="Arial" panose="020B0604020202020204" pitchFamily="34" charset="0"/>
                <a:cs typeface="Arial" panose="020B0604020202020204" pitchFamily="34" charset="0"/>
              </a:rPr>
              <a:t>increasing financial independence and self reliance</a:t>
            </a:r>
          </a:p>
        </p:txBody>
      </p:sp>
      <p:sp>
        <p:nvSpPr>
          <p:cNvPr id="32" name="Rectangle 31">
            <a:extLst>
              <a:ext uri="{FF2B5EF4-FFF2-40B4-BE49-F238E27FC236}">
                <a16:creationId xmlns:a16="http://schemas.microsoft.com/office/drawing/2014/main" id="{98654BD1-9E9C-485A-96C2-81079B98D354}"/>
              </a:ext>
            </a:extLst>
          </p:cNvPr>
          <p:cNvSpPr/>
          <p:nvPr/>
        </p:nvSpPr>
        <p:spPr>
          <a:xfrm>
            <a:off x="13212390" y="8523079"/>
            <a:ext cx="4046777" cy="59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Tree>
    <p:extLst>
      <p:ext uri="{BB962C8B-B14F-4D97-AF65-F5344CB8AC3E}">
        <p14:creationId xmlns:p14="http://schemas.microsoft.com/office/powerpoint/2010/main" val="1497207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3072E-E525-4AAD-ADBF-7115441C295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SWOT ANALYSIS</a:t>
            </a:r>
          </a:p>
        </p:txBody>
      </p:sp>
      <p:sp>
        <p:nvSpPr>
          <p:cNvPr id="11" name="Rectangle 10">
            <a:extLst>
              <a:ext uri="{FF2B5EF4-FFF2-40B4-BE49-F238E27FC236}">
                <a16:creationId xmlns:a16="http://schemas.microsoft.com/office/drawing/2014/main" id="{6160D603-E4D8-4545-B739-85E4B4A8FD18}"/>
              </a:ext>
            </a:extLst>
          </p:cNvPr>
          <p:cNvSpPr/>
          <p:nvPr/>
        </p:nvSpPr>
        <p:spPr>
          <a:xfrm>
            <a:off x="1096963" y="2189163"/>
            <a:ext cx="3230562" cy="5211761"/>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Roboto" panose="02000000000000000000" pitchFamily="2" charset="0"/>
              <a:ea typeface="Roboto" panose="02000000000000000000" pitchFamily="2" charset="0"/>
            </a:endParaRPr>
          </a:p>
        </p:txBody>
      </p:sp>
      <p:sp>
        <p:nvSpPr>
          <p:cNvPr id="15" name="Rectangle 14">
            <a:extLst>
              <a:ext uri="{FF2B5EF4-FFF2-40B4-BE49-F238E27FC236}">
                <a16:creationId xmlns:a16="http://schemas.microsoft.com/office/drawing/2014/main" id="{D0D938BC-B5B7-4721-A42B-8905691DB040}"/>
              </a:ext>
            </a:extLst>
          </p:cNvPr>
          <p:cNvSpPr/>
          <p:nvPr/>
        </p:nvSpPr>
        <p:spPr>
          <a:xfrm>
            <a:off x="1096963" y="2189163"/>
            <a:ext cx="3230562" cy="10890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solidFill>
                <a:latin typeface="Arial" panose="020B0604020202020204" pitchFamily="34" charset="0"/>
                <a:ea typeface="Roboto" panose="02000000000000000000" pitchFamily="2" charset="0"/>
                <a:cs typeface="Arial" panose="020B0604020202020204" pitchFamily="34" charset="0"/>
              </a:rPr>
              <a:t>STRENGTH</a:t>
            </a:r>
          </a:p>
        </p:txBody>
      </p:sp>
      <p:sp>
        <p:nvSpPr>
          <p:cNvPr id="33" name="Rectangle 32">
            <a:extLst>
              <a:ext uri="{FF2B5EF4-FFF2-40B4-BE49-F238E27FC236}">
                <a16:creationId xmlns:a16="http://schemas.microsoft.com/office/drawing/2014/main" id="{4ABAD716-27AA-4EE8-A130-9BEEC7791347}"/>
              </a:ext>
            </a:extLst>
          </p:cNvPr>
          <p:cNvSpPr/>
          <p:nvPr/>
        </p:nvSpPr>
        <p:spPr>
          <a:xfrm>
            <a:off x="5103284" y="2189163"/>
            <a:ext cx="3230562" cy="5211761"/>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Roboto" panose="02000000000000000000" pitchFamily="2" charset="0"/>
              <a:ea typeface="Roboto" panose="02000000000000000000" pitchFamily="2" charset="0"/>
            </a:endParaRPr>
          </a:p>
        </p:txBody>
      </p:sp>
      <p:sp>
        <p:nvSpPr>
          <p:cNvPr id="34" name="Rectangle 33">
            <a:extLst>
              <a:ext uri="{FF2B5EF4-FFF2-40B4-BE49-F238E27FC236}">
                <a16:creationId xmlns:a16="http://schemas.microsoft.com/office/drawing/2014/main" id="{D49FBBEB-739E-42DA-ACA5-B62FEC1E8E99}"/>
              </a:ext>
            </a:extLst>
          </p:cNvPr>
          <p:cNvSpPr/>
          <p:nvPr/>
        </p:nvSpPr>
        <p:spPr>
          <a:xfrm>
            <a:off x="5103284" y="2189163"/>
            <a:ext cx="3230562" cy="107833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solidFill>
                <a:latin typeface="Arial" panose="020B0604020202020204" pitchFamily="34" charset="0"/>
                <a:ea typeface="Roboto" panose="02000000000000000000" pitchFamily="2" charset="0"/>
                <a:cs typeface="Arial" panose="020B0604020202020204" pitchFamily="34" charset="0"/>
              </a:rPr>
              <a:t>WEAKNESS</a:t>
            </a:r>
          </a:p>
        </p:txBody>
      </p:sp>
      <p:sp>
        <p:nvSpPr>
          <p:cNvPr id="36" name="Rectangle 35">
            <a:extLst>
              <a:ext uri="{FF2B5EF4-FFF2-40B4-BE49-F238E27FC236}">
                <a16:creationId xmlns:a16="http://schemas.microsoft.com/office/drawing/2014/main" id="{5C328A77-DB3F-4904-B7A5-9FECE0B39FC8}"/>
              </a:ext>
            </a:extLst>
          </p:cNvPr>
          <p:cNvSpPr/>
          <p:nvPr/>
        </p:nvSpPr>
        <p:spPr>
          <a:xfrm>
            <a:off x="9109605" y="2189162"/>
            <a:ext cx="3230562" cy="5211762"/>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Roboto" panose="02000000000000000000" pitchFamily="2" charset="0"/>
              <a:ea typeface="Roboto" panose="02000000000000000000" pitchFamily="2" charset="0"/>
            </a:endParaRPr>
          </a:p>
        </p:txBody>
      </p:sp>
      <p:sp>
        <p:nvSpPr>
          <p:cNvPr id="37" name="Rectangle 36">
            <a:extLst>
              <a:ext uri="{FF2B5EF4-FFF2-40B4-BE49-F238E27FC236}">
                <a16:creationId xmlns:a16="http://schemas.microsoft.com/office/drawing/2014/main" id="{4BD64569-EF9A-428C-8D07-CD659D8D4D8D}"/>
              </a:ext>
            </a:extLst>
          </p:cNvPr>
          <p:cNvSpPr/>
          <p:nvPr/>
        </p:nvSpPr>
        <p:spPr>
          <a:xfrm>
            <a:off x="9109604" y="2189161"/>
            <a:ext cx="3368145" cy="10890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solidFill>
                <a:latin typeface="Arial" panose="020B0604020202020204" pitchFamily="34" charset="0"/>
                <a:ea typeface="Roboto" panose="02000000000000000000" pitchFamily="2" charset="0"/>
                <a:cs typeface="Arial" panose="020B0604020202020204" pitchFamily="34" charset="0"/>
              </a:rPr>
              <a:t>OPPORTUNITIES</a:t>
            </a:r>
          </a:p>
        </p:txBody>
      </p:sp>
      <p:sp>
        <p:nvSpPr>
          <p:cNvPr id="39" name="Rectangle 38">
            <a:extLst>
              <a:ext uri="{FF2B5EF4-FFF2-40B4-BE49-F238E27FC236}">
                <a16:creationId xmlns:a16="http://schemas.microsoft.com/office/drawing/2014/main" id="{1E5726C6-9BA4-4B5A-ACCD-1E483DE52FB1}"/>
              </a:ext>
            </a:extLst>
          </p:cNvPr>
          <p:cNvSpPr/>
          <p:nvPr/>
        </p:nvSpPr>
        <p:spPr>
          <a:xfrm>
            <a:off x="13115926" y="2189161"/>
            <a:ext cx="3230562" cy="5211762"/>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Roboto" panose="02000000000000000000" pitchFamily="2" charset="0"/>
              <a:ea typeface="Roboto" panose="02000000000000000000" pitchFamily="2" charset="0"/>
            </a:endParaRPr>
          </a:p>
        </p:txBody>
      </p:sp>
      <p:sp>
        <p:nvSpPr>
          <p:cNvPr id="40" name="Rectangle 39">
            <a:extLst>
              <a:ext uri="{FF2B5EF4-FFF2-40B4-BE49-F238E27FC236}">
                <a16:creationId xmlns:a16="http://schemas.microsoft.com/office/drawing/2014/main" id="{F596354C-9FD8-4A39-A1A0-82599E55D831}"/>
              </a:ext>
            </a:extLst>
          </p:cNvPr>
          <p:cNvSpPr/>
          <p:nvPr/>
        </p:nvSpPr>
        <p:spPr>
          <a:xfrm>
            <a:off x="13115926" y="2189160"/>
            <a:ext cx="3230562" cy="10890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solidFill>
                <a:latin typeface="Arial" panose="020B0604020202020204" pitchFamily="34" charset="0"/>
                <a:ea typeface="Roboto" panose="02000000000000000000" pitchFamily="2" charset="0"/>
                <a:cs typeface="Arial" panose="020B0604020202020204" pitchFamily="34" charset="0"/>
              </a:rPr>
              <a:t>THREATS</a:t>
            </a:r>
          </a:p>
        </p:txBody>
      </p:sp>
      <p:sp>
        <p:nvSpPr>
          <p:cNvPr id="41" name="Rectangle 40">
            <a:extLst>
              <a:ext uri="{FF2B5EF4-FFF2-40B4-BE49-F238E27FC236}">
                <a16:creationId xmlns:a16="http://schemas.microsoft.com/office/drawing/2014/main" id="{4566189A-5C26-4CAA-BAA3-F2ABCE26D708}"/>
              </a:ext>
            </a:extLst>
          </p:cNvPr>
          <p:cNvSpPr/>
          <p:nvPr/>
        </p:nvSpPr>
        <p:spPr>
          <a:xfrm>
            <a:off x="1103313" y="7509499"/>
            <a:ext cx="3227832"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42" name="Rectangle 41">
            <a:extLst>
              <a:ext uri="{FF2B5EF4-FFF2-40B4-BE49-F238E27FC236}">
                <a16:creationId xmlns:a16="http://schemas.microsoft.com/office/drawing/2014/main" id="{3CBD0D66-BFB3-45FB-834A-A860D8AE3FF2}"/>
              </a:ext>
            </a:extLst>
          </p:cNvPr>
          <p:cNvSpPr/>
          <p:nvPr/>
        </p:nvSpPr>
        <p:spPr>
          <a:xfrm>
            <a:off x="5103284" y="7509500"/>
            <a:ext cx="3227832"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43" name="Rectangle 42">
            <a:extLst>
              <a:ext uri="{FF2B5EF4-FFF2-40B4-BE49-F238E27FC236}">
                <a16:creationId xmlns:a16="http://schemas.microsoft.com/office/drawing/2014/main" id="{F9D5CB01-C61B-4C11-AD67-A6A331BFC7E0}"/>
              </a:ext>
            </a:extLst>
          </p:cNvPr>
          <p:cNvSpPr/>
          <p:nvPr/>
        </p:nvSpPr>
        <p:spPr>
          <a:xfrm>
            <a:off x="9109605" y="7509499"/>
            <a:ext cx="3227832"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44" name="Rectangle 43">
            <a:extLst>
              <a:ext uri="{FF2B5EF4-FFF2-40B4-BE49-F238E27FC236}">
                <a16:creationId xmlns:a16="http://schemas.microsoft.com/office/drawing/2014/main" id="{ABE85891-D951-43D8-841B-EA0E41B14606}"/>
              </a:ext>
            </a:extLst>
          </p:cNvPr>
          <p:cNvSpPr/>
          <p:nvPr/>
        </p:nvSpPr>
        <p:spPr>
          <a:xfrm>
            <a:off x="13115926" y="7509500"/>
            <a:ext cx="3227832"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45" name="TextBox 44">
            <a:extLst>
              <a:ext uri="{FF2B5EF4-FFF2-40B4-BE49-F238E27FC236}">
                <a16:creationId xmlns:a16="http://schemas.microsoft.com/office/drawing/2014/main" id="{20D542AA-AD7F-412E-8F8F-8DC3F8414F24}"/>
              </a:ext>
            </a:extLst>
          </p:cNvPr>
          <p:cNvSpPr txBox="1"/>
          <p:nvPr/>
        </p:nvSpPr>
        <p:spPr>
          <a:xfrm>
            <a:off x="1335286" y="3659284"/>
            <a:ext cx="2753915" cy="4001095"/>
          </a:xfrm>
          <a:prstGeom prst="rect">
            <a:avLst/>
          </a:prstGeom>
          <a:noFill/>
        </p:spPr>
        <p:txBody>
          <a:bodyPr wrap="square">
            <a:spAutoFit/>
          </a:bodyPr>
          <a:lstStyle/>
          <a:p>
            <a:pPr marL="514350" lvl="0" indent="-514350">
              <a:buFont typeface="+mj-lt"/>
              <a:buAutoNum type="arabicPeriod"/>
            </a:pPr>
            <a:r>
              <a:rPr lang="en-US" sz="2400" dirty="0" smtClean="0">
                <a:latin typeface="Arial" panose="020B0604020202020204" pitchFamily="34" charset="0"/>
                <a:cs typeface="Arial" panose="020B0604020202020204" pitchFamily="34" charset="0"/>
              </a:rPr>
              <a:t>Independent professional </a:t>
            </a:r>
            <a:r>
              <a:rPr lang="en-US" sz="2400" dirty="0">
                <a:latin typeface="Arial" panose="020B0604020202020204" pitchFamily="34" charset="0"/>
                <a:cs typeface="Arial" panose="020B0604020202020204" pitchFamily="34" charset="0"/>
              </a:rPr>
              <a:t>board with relevant </a:t>
            </a:r>
            <a:r>
              <a:rPr lang="en-US" sz="2400" dirty="0" smtClean="0">
                <a:latin typeface="Arial" panose="020B0604020202020204" pitchFamily="34" charset="0"/>
                <a:cs typeface="Arial" panose="020B0604020202020204" pitchFamily="34" charset="0"/>
              </a:rPr>
              <a:t>expertise (legal, finance etc.)</a:t>
            </a:r>
          </a:p>
          <a:p>
            <a:pPr marL="514350" lvl="0" indent="-514350">
              <a:buFont typeface="+mj-lt"/>
              <a:buAutoNum type="arabicPeriod"/>
            </a:pPr>
            <a:endParaRPr lang="en-US" sz="2400" dirty="0" smtClean="0">
              <a:latin typeface="Arial" panose="020B0604020202020204" pitchFamily="34" charset="0"/>
              <a:cs typeface="Arial" panose="020B0604020202020204" pitchFamily="34" charset="0"/>
            </a:endParaRPr>
          </a:p>
          <a:p>
            <a:pPr marL="457200" indent="-457200" defTabSz="457200">
              <a:buFont typeface="+mj-lt"/>
              <a:buAutoNum type="arabicPeriod"/>
            </a:pPr>
            <a:r>
              <a:rPr lang="en-US" sz="2400" dirty="0" smtClean="0">
                <a:solidFill>
                  <a:srgbClr val="222222"/>
                </a:solidFill>
                <a:latin typeface="Arial" panose="020B0604020202020204" pitchFamily="34" charset="0"/>
                <a:ea typeface="Open Sans Light" panose="020B0306030504020204" pitchFamily="34" charset="0"/>
                <a:cs typeface="Arial" panose="020B0604020202020204" pitchFamily="34" charset="0"/>
              </a:rPr>
              <a:t>Legal Compliance</a:t>
            </a:r>
            <a:endParaRPr lang="en-US" sz="2400" dirty="0">
              <a:solidFill>
                <a:srgbClr val="222222"/>
              </a:solidFill>
              <a:latin typeface="Arial" panose="020B0604020202020204" pitchFamily="34" charset="0"/>
              <a:ea typeface="Open Sans Light" panose="020B0306030504020204" pitchFamily="34" charset="0"/>
              <a:cs typeface="Arial" panose="020B0604020202020204" pitchFamily="34" charset="0"/>
            </a:endParaRPr>
          </a:p>
          <a:p>
            <a:pPr marL="342900" indent="-342900" defTabSz="457200">
              <a:buFont typeface="+mj-lt"/>
              <a:buAutoNum type="arabicPeriod"/>
            </a:pPr>
            <a:endParaRPr lang="en-US" sz="1400" dirty="0">
              <a:solidFill>
                <a:srgbClr val="22222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 name="TextBox 45">
            <a:extLst>
              <a:ext uri="{FF2B5EF4-FFF2-40B4-BE49-F238E27FC236}">
                <a16:creationId xmlns:a16="http://schemas.microsoft.com/office/drawing/2014/main" id="{7B1BACB4-4C13-4F71-BD24-9756340D3B8D}"/>
              </a:ext>
            </a:extLst>
          </p:cNvPr>
          <p:cNvSpPr txBox="1"/>
          <p:nvPr/>
        </p:nvSpPr>
        <p:spPr>
          <a:xfrm>
            <a:off x="5340242" y="3659284"/>
            <a:ext cx="2753915" cy="2523768"/>
          </a:xfrm>
          <a:prstGeom prst="rect">
            <a:avLst/>
          </a:prstGeom>
          <a:noFill/>
        </p:spPr>
        <p:txBody>
          <a:bodyPr wrap="square">
            <a:spAutoFit/>
          </a:bodyPr>
          <a:lstStyle/>
          <a:p>
            <a:pPr marL="342900" indent="-342900" defTabSz="457200">
              <a:buFont typeface="+mj-lt"/>
              <a:buAutoNum type="arabicPeriod"/>
            </a:pPr>
            <a:r>
              <a:rPr lang="en-US" sz="2400" dirty="0" smtClean="0">
                <a:solidFill>
                  <a:srgbClr val="222222"/>
                </a:solidFill>
                <a:latin typeface="Arial" panose="020B0604020202020204" pitchFamily="34" charset="0"/>
                <a:ea typeface="Open Sans Light" panose="020B0306030504020204" pitchFamily="34" charset="0"/>
                <a:cs typeface="Arial" panose="020B0604020202020204" pitchFamily="34" charset="0"/>
              </a:rPr>
              <a:t>Infancy Stage</a:t>
            </a:r>
            <a:endParaRPr lang="en-US" sz="2400" dirty="0">
              <a:solidFill>
                <a:srgbClr val="222222"/>
              </a:solidFill>
              <a:latin typeface="Arial" panose="020B0604020202020204" pitchFamily="34" charset="0"/>
              <a:ea typeface="Open Sans Light" panose="020B0306030504020204" pitchFamily="34" charset="0"/>
              <a:cs typeface="Arial" panose="020B0604020202020204" pitchFamily="34" charset="0"/>
            </a:endParaRPr>
          </a:p>
          <a:p>
            <a:pPr marL="342900" indent="-342900" defTabSz="457200">
              <a:buFont typeface="+mj-lt"/>
              <a:buAutoNum type="arabicPeriod"/>
            </a:pPr>
            <a:endParaRPr lang="en-US" sz="2400" dirty="0">
              <a:solidFill>
                <a:srgbClr val="222222"/>
              </a:solidFill>
              <a:latin typeface="Arial" panose="020B0604020202020204" pitchFamily="34" charset="0"/>
              <a:ea typeface="Open Sans Light" panose="020B0306030504020204" pitchFamily="34" charset="0"/>
              <a:cs typeface="Arial" panose="020B0604020202020204" pitchFamily="34" charset="0"/>
            </a:endParaRPr>
          </a:p>
          <a:p>
            <a:pPr marL="342900" indent="-342900" defTabSz="457200">
              <a:buFont typeface="+mj-lt"/>
              <a:buAutoNum type="arabicPeriod"/>
            </a:pPr>
            <a:r>
              <a:rPr lang="en-US" sz="2400" dirty="0" smtClean="0">
                <a:solidFill>
                  <a:srgbClr val="222222"/>
                </a:solidFill>
                <a:latin typeface="Arial" panose="020B0604020202020204" pitchFamily="34" charset="0"/>
                <a:ea typeface="Open Sans Light" panose="020B0306030504020204" pitchFamily="34" charset="0"/>
                <a:cs typeface="Arial" panose="020B0604020202020204" pitchFamily="34" charset="0"/>
              </a:rPr>
              <a:t>Inadequate funding to employ technical staff </a:t>
            </a:r>
            <a:endParaRPr lang="en-US" sz="2400" dirty="0">
              <a:solidFill>
                <a:srgbClr val="222222"/>
              </a:solidFill>
              <a:latin typeface="Arial" panose="020B0604020202020204" pitchFamily="34" charset="0"/>
              <a:ea typeface="Open Sans Light" panose="020B0306030504020204" pitchFamily="34" charset="0"/>
              <a:cs typeface="Arial" panose="020B0604020202020204" pitchFamily="34" charset="0"/>
            </a:endParaRPr>
          </a:p>
          <a:p>
            <a:pPr marL="342900" indent="-342900" defTabSz="457200">
              <a:buFont typeface="+mj-lt"/>
              <a:buAutoNum type="arabicPeriod"/>
            </a:pPr>
            <a:endParaRPr lang="en-US" sz="1400" dirty="0">
              <a:solidFill>
                <a:srgbClr val="22222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TextBox 46">
            <a:extLst>
              <a:ext uri="{FF2B5EF4-FFF2-40B4-BE49-F238E27FC236}">
                <a16:creationId xmlns:a16="http://schemas.microsoft.com/office/drawing/2014/main" id="{F2F4F420-6ADA-4FDA-A209-6DE39AB3CC4F}"/>
              </a:ext>
            </a:extLst>
          </p:cNvPr>
          <p:cNvSpPr txBox="1"/>
          <p:nvPr/>
        </p:nvSpPr>
        <p:spPr>
          <a:xfrm>
            <a:off x="9345198" y="3659284"/>
            <a:ext cx="2753915" cy="2523768"/>
          </a:xfrm>
          <a:prstGeom prst="rect">
            <a:avLst/>
          </a:prstGeom>
          <a:noFill/>
        </p:spPr>
        <p:txBody>
          <a:bodyPr wrap="square">
            <a:spAutoFit/>
          </a:bodyPr>
          <a:lstStyle/>
          <a:p>
            <a:pPr marL="342900" indent="-342900" defTabSz="457200">
              <a:buFont typeface="+mj-lt"/>
              <a:buAutoNum type="arabicPeriod"/>
            </a:pPr>
            <a:r>
              <a:rPr lang="en-US" sz="2400" dirty="0" smtClean="0">
                <a:solidFill>
                  <a:srgbClr val="222222"/>
                </a:solidFill>
                <a:latin typeface="Arial" panose="020B0604020202020204" pitchFamily="34" charset="0"/>
                <a:ea typeface="Open Sans Light" panose="020B0306030504020204" pitchFamily="34" charset="0"/>
                <a:cs typeface="Arial" panose="020B0604020202020204" pitchFamily="34" charset="0"/>
              </a:rPr>
              <a:t>Chance to change lives for good</a:t>
            </a:r>
            <a:endParaRPr lang="en-US" sz="2400" dirty="0">
              <a:solidFill>
                <a:srgbClr val="222222"/>
              </a:solidFill>
              <a:latin typeface="Arial" panose="020B0604020202020204" pitchFamily="34" charset="0"/>
              <a:ea typeface="Open Sans Light" panose="020B0306030504020204" pitchFamily="34" charset="0"/>
              <a:cs typeface="Arial" panose="020B0604020202020204" pitchFamily="34" charset="0"/>
            </a:endParaRPr>
          </a:p>
          <a:p>
            <a:pPr marL="342900" indent="-342900" defTabSz="457200">
              <a:buFont typeface="+mj-lt"/>
              <a:buAutoNum type="arabicPeriod"/>
            </a:pPr>
            <a:endParaRPr lang="en-US" sz="2400" dirty="0">
              <a:solidFill>
                <a:srgbClr val="222222"/>
              </a:solidFill>
              <a:latin typeface="Arial" panose="020B0604020202020204" pitchFamily="34" charset="0"/>
              <a:ea typeface="Open Sans Light" panose="020B0306030504020204" pitchFamily="34" charset="0"/>
              <a:cs typeface="Arial" panose="020B0604020202020204" pitchFamily="34" charset="0"/>
            </a:endParaRPr>
          </a:p>
          <a:p>
            <a:pPr marL="342900" indent="-342900" defTabSz="457200">
              <a:buFont typeface="+mj-lt"/>
              <a:buAutoNum type="arabicPeriod"/>
            </a:pPr>
            <a:r>
              <a:rPr lang="en-US" sz="2400" dirty="0" smtClean="0">
                <a:solidFill>
                  <a:srgbClr val="222222"/>
                </a:solidFill>
                <a:latin typeface="Arial" panose="020B0604020202020204" pitchFamily="34" charset="0"/>
                <a:ea typeface="Open Sans Light" panose="020B0306030504020204" pitchFamily="34" charset="0"/>
                <a:cs typeface="Arial" panose="020B0604020202020204" pitchFamily="34" charset="0"/>
              </a:rPr>
              <a:t>A lot of good will and support </a:t>
            </a:r>
            <a:endParaRPr lang="en-US" sz="2400" dirty="0">
              <a:solidFill>
                <a:srgbClr val="222222"/>
              </a:solidFill>
              <a:latin typeface="Arial" panose="020B0604020202020204" pitchFamily="34" charset="0"/>
              <a:ea typeface="Open Sans Light" panose="020B0306030504020204" pitchFamily="34" charset="0"/>
              <a:cs typeface="Arial" panose="020B0604020202020204" pitchFamily="34" charset="0"/>
            </a:endParaRPr>
          </a:p>
          <a:p>
            <a:pPr marL="342900" indent="-342900" defTabSz="457200">
              <a:buFont typeface="+mj-lt"/>
              <a:buAutoNum type="arabicPeriod"/>
            </a:pPr>
            <a:endParaRPr lang="en-US" sz="1400" dirty="0">
              <a:solidFill>
                <a:srgbClr val="22222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TextBox 47">
            <a:extLst>
              <a:ext uri="{FF2B5EF4-FFF2-40B4-BE49-F238E27FC236}">
                <a16:creationId xmlns:a16="http://schemas.microsoft.com/office/drawing/2014/main" id="{7C22D66D-2F4D-477C-B0F0-ADA9AB94A71F}"/>
              </a:ext>
            </a:extLst>
          </p:cNvPr>
          <p:cNvSpPr txBox="1"/>
          <p:nvPr/>
        </p:nvSpPr>
        <p:spPr>
          <a:xfrm>
            <a:off x="13350154" y="3659284"/>
            <a:ext cx="2753915" cy="1785104"/>
          </a:xfrm>
          <a:prstGeom prst="rect">
            <a:avLst/>
          </a:prstGeom>
          <a:noFill/>
        </p:spPr>
        <p:txBody>
          <a:bodyPr wrap="square">
            <a:spAutoFit/>
          </a:bodyPr>
          <a:lstStyle/>
          <a:p>
            <a:pPr marL="342900" indent="-342900" defTabSz="457200">
              <a:buFont typeface="+mj-lt"/>
              <a:buAutoNum type="arabicPeriod"/>
            </a:pPr>
            <a:r>
              <a:rPr lang="en-US" sz="2400" dirty="0" smtClean="0">
                <a:solidFill>
                  <a:srgbClr val="222222"/>
                </a:solidFill>
                <a:latin typeface="Arial" panose="020B0604020202020204" pitchFamily="34" charset="0"/>
                <a:ea typeface="Open Sans Light" panose="020B0306030504020204" pitchFamily="34" charset="0"/>
                <a:cs typeface="Arial" panose="020B0604020202020204" pitchFamily="34" charset="0"/>
              </a:rPr>
              <a:t>Donor fatigue</a:t>
            </a:r>
            <a:endParaRPr lang="en-US" sz="2400" dirty="0">
              <a:solidFill>
                <a:srgbClr val="222222"/>
              </a:solidFill>
              <a:latin typeface="Arial" panose="020B0604020202020204" pitchFamily="34" charset="0"/>
              <a:ea typeface="Open Sans Light" panose="020B0306030504020204" pitchFamily="34" charset="0"/>
              <a:cs typeface="Arial" panose="020B0604020202020204" pitchFamily="34" charset="0"/>
            </a:endParaRPr>
          </a:p>
          <a:p>
            <a:pPr marL="342900" indent="-342900" defTabSz="457200">
              <a:buFont typeface="+mj-lt"/>
              <a:buAutoNum type="arabicPeriod"/>
            </a:pPr>
            <a:endParaRPr lang="en-US" sz="2400" dirty="0">
              <a:solidFill>
                <a:srgbClr val="222222"/>
              </a:solidFill>
              <a:latin typeface="Arial" panose="020B0604020202020204" pitchFamily="34" charset="0"/>
              <a:ea typeface="Open Sans Light" panose="020B0306030504020204" pitchFamily="34" charset="0"/>
              <a:cs typeface="Arial" panose="020B0604020202020204" pitchFamily="34" charset="0"/>
            </a:endParaRPr>
          </a:p>
          <a:p>
            <a:pPr marL="342900" indent="-342900" defTabSz="457200">
              <a:buFont typeface="+mj-lt"/>
              <a:buAutoNum type="arabicPeriod"/>
            </a:pPr>
            <a:r>
              <a:rPr lang="en-US" sz="2400" dirty="0" smtClean="0">
                <a:solidFill>
                  <a:srgbClr val="222222"/>
                </a:solidFill>
                <a:latin typeface="Arial" panose="020B0604020202020204" pitchFamily="34" charset="0"/>
                <a:ea typeface="Open Sans Light" panose="020B0306030504020204" pitchFamily="34" charset="0"/>
                <a:cs typeface="Arial" panose="020B0604020202020204" pitchFamily="34" charset="0"/>
              </a:rPr>
              <a:t>Political Dynamics</a:t>
            </a:r>
            <a:endParaRPr lang="en-US" sz="2400" dirty="0">
              <a:solidFill>
                <a:srgbClr val="222222"/>
              </a:solidFill>
              <a:latin typeface="Arial" panose="020B0604020202020204" pitchFamily="34" charset="0"/>
              <a:ea typeface="Open Sans Light" panose="020B0306030504020204" pitchFamily="34" charset="0"/>
              <a:cs typeface="Arial" panose="020B0604020202020204" pitchFamily="34" charset="0"/>
            </a:endParaRPr>
          </a:p>
          <a:p>
            <a:pPr marL="342900" indent="-342900" defTabSz="457200">
              <a:buFont typeface="+mj-lt"/>
              <a:buAutoNum type="arabicPeriod"/>
            </a:pPr>
            <a:endParaRPr lang="en-US" sz="1400" dirty="0">
              <a:solidFill>
                <a:srgbClr val="22222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70215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 y="249"/>
            <a:ext cx="17556163" cy="1288943"/>
          </a:xfrm>
          <a:prstGeom prst="rect">
            <a:avLst/>
          </a:prstGeom>
          <a:solidFill>
            <a:srgbClr val="92D050"/>
          </a:solidFill>
          <a:scene3d>
            <a:camera prst="orthographicFront"/>
            <a:lightRig rig="threePt" dir="t"/>
          </a:scene3d>
          <a:sp3d>
            <a:bevelT w="165100" prst="coolSlant"/>
          </a:sp3d>
        </p:spPr>
        <p:txBody>
          <a:bodyPr wrap="square">
            <a:spAutoFit/>
          </a:bodyPr>
          <a:lstStyle/>
          <a:p>
            <a:pPr algn="ctr" defTabSz="1316736">
              <a:defRPr/>
            </a:pPr>
            <a:r>
              <a:rPr lang="en-US" sz="7776" b="1" dirty="0">
                <a:solidFill>
                  <a:prstClr val="white"/>
                </a:solidFill>
                <a:effectLst>
                  <a:outerShdw blurRad="38100" dist="38100" dir="2700000" algn="tl">
                    <a:srgbClr val="000000">
                      <a:alpha val="43137"/>
                    </a:srgbClr>
                  </a:outerShdw>
                </a:effectLst>
                <a:latin typeface="Arial" panose="020B0604020202020204" pitchFamily="34" charset="0"/>
                <a:cs typeface="Arial" pitchFamily="34" charset="0"/>
              </a:rPr>
              <a:t>OUR STRATEGIC GOAL</a:t>
            </a:r>
          </a:p>
        </p:txBody>
      </p:sp>
      <p:sp>
        <p:nvSpPr>
          <p:cNvPr id="2" name="Rectangle 1"/>
          <p:cNvSpPr/>
          <p:nvPr/>
        </p:nvSpPr>
        <p:spPr>
          <a:xfrm>
            <a:off x="476622" y="3341020"/>
            <a:ext cx="16602918" cy="3017364"/>
          </a:xfrm>
          <a:prstGeom prst="rect">
            <a:avLst/>
          </a:prstGeom>
        </p:spPr>
        <p:txBody>
          <a:bodyPr wrap="square">
            <a:spAutoFit/>
          </a:bodyPr>
          <a:lstStyle/>
          <a:p>
            <a:pPr algn="ctr" defTabSz="1316736"/>
            <a:r>
              <a:rPr lang="en-US" sz="6336" dirty="0">
                <a:solidFill>
                  <a:prstClr val="black"/>
                </a:solidFill>
                <a:latin typeface="Arial" panose="020B0604020202020204" pitchFamily="34" charset="0"/>
                <a:ea typeface="Calibri" panose="020F0502020204030204" pitchFamily="34" charset="0"/>
                <a:cs typeface="Arial" panose="020B0604020202020204" pitchFamily="34" charset="0"/>
              </a:rPr>
              <a:t>Increase enrollment, retention and completion of secondary school education of 5,000 village girls by 31</a:t>
            </a:r>
            <a:r>
              <a:rPr lang="en-US" sz="6336" baseline="30000" dirty="0">
                <a:solidFill>
                  <a:prstClr val="black"/>
                </a:solidFill>
                <a:latin typeface="Arial" panose="020B0604020202020204" pitchFamily="34" charset="0"/>
                <a:ea typeface="Calibri" panose="020F0502020204030204" pitchFamily="34" charset="0"/>
                <a:cs typeface="Arial" panose="020B0604020202020204" pitchFamily="34" charset="0"/>
              </a:rPr>
              <a:t>st</a:t>
            </a:r>
            <a:r>
              <a:rPr lang="en-US" sz="6336" dirty="0">
                <a:solidFill>
                  <a:prstClr val="black"/>
                </a:solidFill>
                <a:latin typeface="Arial" panose="020B0604020202020204" pitchFamily="34" charset="0"/>
                <a:ea typeface="Calibri" panose="020F0502020204030204" pitchFamily="34" charset="0"/>
                <a:cs typeface="Arial" panose="020B0604020202020204" pitchFamily="34" charset="0"/>
              </a:rPr>
              <a:t> December, 2026.</a:t>
            </a:r>
            <a:endParaRPr lang="en-US" sz="6336"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6585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4189" y="910266"/>
            <a:ext cx="11658600" cy="7772400"/>
          </a:xfrm>
          <a:prstGeom prst="rect">
            <a:avLst/>
          </a:prstGeom>
        </p:spPr>
      </p:pic>
      <p:sp>
        <p:nvSpPr>
          <p:cNvPr id="9" name="Rectangle 8"/>
          <p:cNvSpPr/>
          <p:nvPr/>
        </p:nvSpPr>
        <p:spPr>
          <a:xfrm>
            <a:off x="792480" y="1124097"/>
            <a:ext cx="4771709" cy="7755456"/>
          </a:xfrm>
          <a:prstGeom prst="rect">
            <a:avLst/>
          </a:prstGeom>
        </p:spPr>
        <p:txBody>
          <a:bodyPr wrap="square">
            <a:spAutoFit/>
          </a:bodyPr>
          <a:lstStyle/>
          <a:p>
            <a:pPr defTabSz="1316736">
              <a:spcBef>
                <a:spcPts val="864"/>
              </a:spcBef>
              <a:spcAft>
                <a:spcPts val="864"/>
              </a:spcAft>
            </a:pPr>
            <a:r>
              <a:rPr lang="en-US" sz="4032" b="1" dirty="0">
                <a:solidFill>
                  <a:prstClr val="black"/>
                </a:solidFill>
                <a:latin typeface="Arial" panose="020B0604020202020204" pitchFamily="34" charset="0"/>
                <a:cs typeface="Arial" panose="020B0604020202020204" pitchFamily="34" charset="0"/>
              </a:rPr>
              <a:t>Publication of a children’s booklet based on the life story of the First Lady in collaboration with Plan International </a:t>
            </a:r>
            <a:r>
              <a:rPr lang="en-US" sz="4032" b="1" dirty="0" smtClean="0">
                <a:solidFill>
                  <a:prstClr val="black"/>
                </a:solidFill>
                <a:latin typeface="Arial" panose="020B0604020202020204" pitchFamily="34" charset="0"/>
                <a:cs typeface="Arial" panose="020B0604020202020204" pitchFamily="34" charset="0"/>
              </a:rPr>
              <a:t>Malawi</a:t>
            </a:r>
          </a:p>
          <a:p>
            <a:pPr defTabSz="1316736">
              <a:spcBef>
                <a:spcPts val="864"/>
              </a:spcBef>
              <a:spcAft>
                <a:spcPts val="864"/>
              </a:spcAft>
            </a:pPr>
            <a:endParaRPr lang="en-US" sz="4032" b="1" dirty="0" smtClean="0">
              <a:solidFill>
                <a:prstClr val="black"/>
              </a:solidFill>
              <a:latin typeface="Arial" panose="020B0604020202020204" pitchFamily="34" charset="0"/>
              <a:cs typeface="Arial" panose="020B0604020202020204" pitchFamily="34" charset="0"/>
            </a:endParaRPr>
          </a:p>
          <a:p>
            <a:pPr marL="571500" indent="-571500" defTabSz="1316736">
              <a:spcBef>
                <a:spcPts val="864"/>
              </a:spcBef>
              <a:spcAft>
                <a:spcPts val="864"/>
              </a:spcAft>
              <a:buFont typeface="Arial" panose="020B0604020202020204" pitchFamily="34" charset="0"/>
              <a:buChar char="•"/>
            </a:pPr>
            <a:r>
              <a:rPr lang="en-US" sz="4400" b="1" dirty="0" smtClean="0">
                <a:solidFill>
                  <a:srgbClr val="FF0000"/>
                </a:solidFill>
                <a:latin typeface="Arial" panose="020B0604020202020204" pitchFamily="34" charset="0"/>
                <a:cs typeface="Arial" panose="020B0604020202020204" pitchFamily="34" charset="0"/>
              </a:rPr>
              <a:t>£0.10p/booklet</a:t>
            </a:r>
            <a:endParaRPr lang="en-US" sz="4032" dirty="0">
              <a:solidFill>
                <a:srgbClr val="FF0000"/>
              </a:solidFill>
              <a:latin typeface="Arial" panose="020B0604020202020204" pitchFamily="34" charset="0"/>
              <a:cs typeface="Arial" panose="020B0604020202020204" pitchFamily="34" charset="0"/>
            </a:endParaRPr>
          </a:p>
          <a:p>
            <a:pPr marL="411480" indent="-411480" defTabSz="1316736">
              <a:spcBef>
                <a:spcPts val="864"/>
              </a:spcBef>
              <a:spcAft>
                <a:spcPts val="864"/>
              </a:spcAft>
              <a:buFont typeface="Arial" panose="020B0604020202020204" pitchFamily="34" charset="0"/>
              <a:buChar char="•"/>
            </a:pPr>
            <a:endParaRPr lang="en-US" sz="4608"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4606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167" y="249"/>
            <a:ext cx="14909829" cy="9875341"/>
          </a:xfrm>
          <a:prstGeom prst="rect">
            <a:avLst/>
          </a:prstGeom>
        </p:spPr>
      </p:pic>
    </p:spTree>
    <p:extLst>
      <p:ext uri="{BB962C8B-B14F-4D97-AF65-F5344CB8AC3E}">
        <p14:creationId xmlns:p14="http://schemas.microsoft.com/office/powerpoint/2010/main" val="503204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8604" y="2959850"/>
            <a:ext cx="5594655" cy="4755213"/>
          </a:xfrm>
          <a:prstGeom prst="rect">
            <a:avLst/>
          </a:prstGeom>
        </p:spPr>
        <p:txBody>
          <a:bodyPr wrap="square">
            <a:spAutoFit/>
          </a:bodyPr>
          <a:lstStyle/>
          <a:p>
            <a:pPr defTabSz="1316736">
              <a:spcBef>
                <a:spcPts val="864"/>
              </a:spcBef>
              <a:spcAft>
                <a:spcPts val="864"/>
              </a:spcAft>
            </a:pPr>
            <a:r>
              <a:rPr lang="en-US" sz="4032" b="1" dirty="0">
                <a:solidFill>
                  <a:prstClr val="black"/>
                </a:solidFill>
                <a:latin typeface="Arial" panose="020B0604020202020204" pitchFamily="34" charset="0"/>
                <a:cs typeface="Arial" panose="020B0604020202020204" pitchFamily="34" charset="0"/>
              </a:rPr>
              <a:t>Keeping Girls in School: </a:t>
            </a:r>
            <a:r>
              <a:rPr lang="en-US" sz="4032" dirty="0">
                <a:solidFill>
                  <a:prstClr val="black"/>
                </a:solidFill>
                <a:latin typeface="Arial" panose="020B0604020202020204" pitchFamily="34" charset="0"/>
                <a:cs typeface="Arial" panose="020B0604020202020204" pitchFamily="34" charset="0"/>
              </a:rPr>
              <a:t>312 Scholarships awarded (including 148 street connected children)  in 88 secondary schools.</a:t>
            </a:r>
          </a:p>
          <a:p>
            <a:pPr marL="411480" indent="-411480" defTabSz="1316736">
              <a:spcBef>
                <a:spcPts val="864"/>
              </a:spcBef>
              <a:spcAft>
                <a:spcPts val="864"/>
              </a:spcAft>
              <a:buFont typeface="Arial" panose="020B0604020202020204" pitchFamily="34" charset="0"/>
              <a:buChar char="•"/>
            </a:pPr>
            <a:endParaRPr lang="en-US" sz="4608" dirty="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3259" y="1169943"/>
            <a:ext cx="11652903" cy="7768602"/>
          </a:xfrm>
          <a:prstGeom prst="rect">
            <a:avLst/>
          </a:prstGeom>
        </p:spPr>
      </p:pic>
    </p:spTree>
    <p:extLst>
      <p:ext uri="{BB962C8B-B14F-4D97-AF65-F5344CB8AC3E}">
        <p14:creationId xmlns:p14="http://schemas.microsoft.com/office/powerpoint/2010/main" val="3162638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0560" y="853440"/>
            <a:ext cx="16377919" cy="1869675"/>
          </a:xfrm>
        </p:spPr>
        <p:txBody>
          <a:bodyPr/>
          <a:lstStyle/>
          <a:p>
            <a:r>
              <a:rPr lang="en-US" sz="4000" b="1" dirty="0" smtClean="0"/>
              <a:t>School Fees Per Year Plus Uniform, Shoes, School Bag, Exercise Books, Uniform, Sanitary Pads, Socks, Mathematical Instrument, Pens and Pencils </a:t>
            </a:r>
            <a:endParaRPr lang="en-US" sz="4000" b="1" dirty="0"/>
          </a:p>
        </p:txBody>
      </p:sp>
      <p:graphicFrame>
        <p:nvGraphicFramePr>
          <p:cNvPr id="5" name="Table 4"/>
          <p:cNvGraphicFramePr>
            <a:graphicFrameLocks noGrp="1"/>
          </p:cNvGraphicFramePr>
          <p:nvPr/>
        </p:nvGraphicFramePr>
        <p:xfrm>
          <a:off x="914400" y="3332479"/>
          <a:ext cx="15483840" cy="5434330"/>
        </p:xfrm>
        <a:graphic>
          <a:graphicData uri="http://schemas.openxmlformats.org/drawingml/2006/table">
            <a:tbl>
              <a:tblPr/>
              <a:tblGrid>
                <a:gridCol w="12830094">
                  <a:extLst>
                    <a:ext uri="{9D8B030D-6E8A-4147-A177-3AD203B41FA5}">
                      <a16:colId xmlns:a16="http://schemas.microsoft.com/office/drawing/2014/main" val="3747028589"/>
                    </a:ext>
                  </a:extLst>
                </a:gridCol>
                <a:gridCol w="2653746">
                  <a:extLst>
                    <a:ext uri="{9D8B030D-6E8A-4147-A177-3AD203B41FA5}">
                      <a16:colId xmlns:a16="http://schemas.microsoft.com/office/drawing/2014/main" val="1307233707"/>
                    </a:ext>
                  </a:extLst>
                </a:gridCol>
              </a:tblGrid>
              <a:tr h="1183640">
                <a:tc>
                  <a:txBody>
                    <a:bodyPr/>
                    <a:lstStyle/>
                    <a:p>
                      <a:pPr algn="l" fontAlgn="b"/>
                      <a:r>
                        <a:rPr lang="en-US" sz="4000" b="1" i="0" u="none" strike="noStrike" dirty="0">
                          <a:solidFill>
                            <a:srgbClr val="000000"/>
                          </a:solidFill>
                          <a:effectLst/>
                          <a:latin typeface="Arial" panose="020B0604020202020204" pitchFamily="34" charset="0"/>
                          <a:cs typeface="Arial" panose="020B0604020202020204" pitchFamily="34" charset="0"/>
                        </a:rPr>
                        <a:t>National Public Boarding Secondary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4000" b="1" i="0" u="none" strike="noStrike" dirty="0">
                          <a:solidFill>
                            <a:srgbClr val="000000"/>
                          </a:solidFill>
                          <a:effectLst/>
                          <a:latin typeface="Arial" panose="020B0604020202020204" pitchFamily="34" charset="0"/>
                          <a:cs typeface="Arial" panose="020B0604020202020204" pitchFamily="34" charset="0"/>
                        </a:rPr>
                        <a:t>      </a:t>
                      </a:r>
                      <a:r>
                        <a:rPr lang="en-US" sz="4000" b="1" i="0" u="none" strike="noStrike" dirty="0" smtClean="0">
                          <a:solidFill>
                            <a:srgbClr val="000000"/>
                          </a:solidFill>
                          <a:effectLst/>
                          <a:latin typeface="Arial" panose="020B0604020202020204" pitchFamily="34" charset="0"/>
                          <a:cs typeface="Arial" panose="020B0604020202020204" pitchFamily="34" charset="0"/>
                        </a:rPr>
                        <a:t>   </a:t>
                      </a:r>
                      <a:r>
                        <a:rPr lang="en-US" sz="4000" b="1" i="0" kern="1200" dirty="0" smtClean="0">
                          <a:solidFill>
                            <a:schemeClr val="tx1"/>
                          </a:solidFill>
                          <a:effectLst/>
                          <a:latin typeface="Arial" panose="020B0604020202020204" pitchFamily="34" charset="0"/>
                          <a:ea typeface="+mn-ea"/>
                          <a:cs typeface="Arial" panose="020B0604020202020204" pitchFamily="34" charset="0"/>
                        </a:rPr>
                        <a:t>£</a:t>
                      </a:r>
                      <a:r>
                        <a:rPr lang="en-US" sz="4000" b="1" i="0" u="none" strike="noStrike" dirty="0" smtClean="0">
                          <a:solidFill>
                            <a:srgbClr val="000000"/>
                          </a:solidFill>
                          <a:effectLst/>
                          <a:latin typeface="Arial" panose="020B0604020202020204" pitchFamily="34" charset="0"/>
                          <a:cs typeface="Arial" panose="020B0604020202020204" pitchFamily="34" charset="0"/>
                        </a:rPr>
                        <a:t>133.66 </a:t>
                      </a:r>
                      <a:endParaRPr lang="en-US" sz="4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0624412"/>
                  </a:ext>
                </a:extLst>
              </a:tr>
              <a:tr h="1183640">
                <a:tc>
                  <a:txBody>
                    <a:bodyPr/>
                    <a:lstStyle/>
                    <a:p>
                      <a:pPr algn="l" fontAlgn="b"/>
                      <a:r>
                        <a:rPr lang="en-US" sz="4000" b="1" i="0" u="none" strike="noStrike" dirty="0">
                          <a:solidFill>
                            <a:srgbClr val="000000"/>
                          </a:solidFill>
                          <a:effectLst/>
                          <a:latin typeface="Arial" panose="020B0604020202020204" pitchFamily="34" charset="0"/>
                          <a:cs typeface="Arial" panose="020B0604020202020204" pitchFamily="34" charset="0"/>
                        </a:rPr>
                        <a:t>National Grant Aided Boarding Secondary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4000" b="1" i="0" kern="1200" dirty="0" smtClean="0">
                          <a:solidFill>
                            <a:schemeClr val="tx1"/>
                          </a:solidFill>
                          <a:effectLst/>
                          <a:latin typeface="Arial" panose="020B0604020202020204" pitchFamily="34" charset="0"/>
                          <a:ea typeface="+mn-ea"/>
                          <a:cs typeface="Arial" panose="020B0604020202020204" pitchFamily="34" charset="0"/>
                        </a:rPr>
                        <a:t>£</a:t>
                      </a:r>
                      <a:r>
                        <a:rPr lang="en-US" sz="4000" b="1" i="0" u="none" strike="noStrike" dirty="0" smtClean="0">
                          <a:solidFill>
                            <a:srgbClr val="000000"/>
                          </a:solidFill>
                          <a:effectLst/>
                          <a:latin typeface="Arial" panose="020B0604020202020204" pitchFamily="34" charset="0"/>
                          <a:cs typeface="Arial" panose="020B0604020202020204" pitchFamily="34" charset="0"/>
                        </a:rPr>
                        <a:t>389.76</a:t>
                      </a:r>
                      <a:endParaRPr lang="en-US" sz="4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1020273"/>
                  </a:ext>
                </a:extLst>
              </a:tr>
              <a:tr h="1183640">
                <a:tc>
                  <a:txBody>
                    <a:bodyPr/>
                    <a:lstStyle/>
                    <a:p>
                      <a:pPr algn="l" fontAlgn="b"/>
                      <a:r>
                        <a:rPr lang="en-US" sz="4000" b="1" i="0" u="none" strike="noStrike" dirty="0">
                          <a:solidFill>
                            <a:srgbClr val="000000"/>
                          </a:solidFill>
                          <a:effectLst/>
                          <a:latin typeface="Arial" panose="020B0604020202020204" pitchFamily="34" charset="0"/>
                          <a:cs typeface="Arial" panose="020B0604020202020204" pitchFamily="34" charset="0"/>
                        </a:rPr>
                        <a:t>District Boarding Secondary Schools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4000" b="1" i="0" kern="1200" dirty="0" smtClean="0">
                          <a:solidFill>
                            <a:schemeClr val="tx1"/>
                          </a:solidFill>
                          <a:effectLst/>
                          <a:latin typeface="Arial" panose="020B0604020202020204" pitchFamily="34" charset="0"/>
                          <a:ea typeface="+mn-ea"/>
                          <a:cs typeface="Arial" panose="020B0604020202020204" pitchFamily="34" charset="0"/>
                        </a:rPr>
                        <a:t>£</a:t>
                      </a:r>
                      <a:r>
                        <a:rPr lang="en-US" sz="4000" b="1" i="0" u="none" strike="noStrike" dirty="0" smtClean="0">
                          <a:solidFill>
                            <a:srgbClr val="000000"/>
                          </a:solidFill>
                          <a:effectLst/>
                          <a:latin typeface="Arial" panose="020B0604020202020204" pitchFamily="34" charset="0"/>
                          <a:cs typeface="Arial" panose="020B0604020202020204" pitchFamily="34" charset="0"/>
                        </a:rPr>
                        <a:t>190.37</a:t>
                      </a:r>
                      <a:endParaRPr lang="en-US" sz="4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1451242"/>
                  </a:ext>
                </a:extLst>
              </a:tr>
              <a:tr h="1183640">
                <a:tc>
                  <a:txBody>
                    <a:bodyPr/>
                    <a:lstStyle/>
                    <a:p>
                      <a:pPr algn="l" fontAlgn="b"/>
                      <a:endParaRPr lang="en-US" sz="4000" b="1" i="0" u="none" strike="noStrike" dirty="0" smtClean="0">
                        <a:solidFill>
                          <a:srgbClr val="000000"/>
                        </a:solidFill>
                        <a:effectLst/>
                        <a:latin typeface="Arial" panose="020B0604020202020204" pitchFamily="34" charset="0"/>
                        <a:cs typeface="Arial" panose="020B0604020202020204" pitchFamily="34" charset="0"/>
                      </a:endParaRPr>
                    </a:p>
                    <a:p>
                      <a:pPr algn="l" fontAlgn="b"/>
                      <a:r>
                        <a:rPr lang="en-US" sz="4000" b="1" i="0" u="none" strike="noStrike" dirty="0" smtClean="0">
                          <a:solidFill>
                            <a:srgbClr val="000000"/>
                          </a:solidFill>
                          <a:effectLst/>
                          <a:latin typeface="Arial" panose="020B0604020202020204" pitchFamily="34" charset="0"/>
                          <a:cs typeface="Arial" panose="020B0604020202020204" pitchFamily="34" charset="0"/>
                        </a:rPr>
                        <a:t>Community </a:t>
                      </a:r>
                      <a:r>
                        <a:rPr lang="en-US" sz="4000" b="1" i="0" u="none" strike="noStrike" dirty="0">
                          <a:solidFill>
                            <a:srgbClr val="000000"/>
                          </a:solidFill>
                          <a:effectLst/>
                          <a:latin typeface="Arial" panose="020B0604020202020204" pitchFamily="34" charset="0"/>
                          <a:cs typeface="Arial" panose="020B0604020202020204" pitchFamily="34" charset="0"/>
                        </a:rPr>
                        <a:t>Day Secondary Schools with Boarding Facilities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4000" b="1" i="0" kern="1200" dirty="0" smtClean="0">
                          <a:solidFill>
                            <a:schemeClr val="tx1"/>
                          </a:solidFill>
                          <a:effectLst/>
                          <a:latin typeface="Arial" panose="020B0604020202020204" pitchFamily="34" charset="0"/>
                          <a:ea typeface="+mn-ea"/>
                          <a:cs typeface="Arial" panose="020B0604020202020204" pitchFamily="34" charset="0"/>
                        </a:rPr>
                        <a:t>£</a:t>
                      </a:r>
                      <a:r>
                        <a:rPr lang="en-US" sz="4000" b="1" i="0" u="none" strike="noStrike" dirty="0" smtClean="0">
                          <a:solidFill>
                            <a:srgbClr val="000000"/>
                          </a:solidFill>
                          <a:effectLst/>
                          <a:latin typeface="Arial" panose="020B0604020202020204" pitchFamily="34" charset="0"/>
                          <a:cs typeface="Arial" panose="020B0604020202020204" pitchFamily="34" charset="0"/>
                        </a:rPr>
                        <a:t>186.10</a:t>
                      </a:r>
                      <a:endParaRPr lang="en-US" sz="4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3460741"/>
                  </a:ext>
                </a:extLst>
              </a:tr>
            </a:tbl>
          </a:graphicData>
        </a:graphic>
      </p:graphicFrame>
    </p:spTree>
    <p:extLst>
      <p:ext uri="{BB962C8B-B14F-4D97-AF65-F5344CB8AC3E}">
        <p14:creationId xmlns:p14="http://schemas.microsoft.com/office/powerpoint/2010/main" val="1516964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DE80-B552-4082-BB70-DC93265F83F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OUR </a:t>
            </a:r>
            <a:r>
              <a:rPr lang="en-US" dirty="0" smtClean="0">
                <a:latin typeface="Arial" panose="020B0604020202020204" pitchFamily="34" charset="0"/>
                <a:cs typeface="Arial" panose="020B0604020202020204" pitchFamily="34" charset="0"/>
              </a:rPr>
              <a:t>PHILOSOPHY</a:t>
            </a:r>
            <a:endParaRPr lang="en-US"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C716011-633B-4A79-95A1-F9847CB15C40}"/>
              </a:ext>
            </a:extLst>
          </p:cNvPr>
          <p:cNvSpPr/>
          <p:nvPr/>
        </p:nvSpPr>
        <p:spPr>
          <a:xfrm>
            <a:off x="1103313" y="2189163"/>
            <a:ext cx="3230562" cy="1454150"/>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Open Sans SemiBold" panose="020B0706030804020204" pitchFamily="34" charset="0"/>
                <a:cs typeface="Arial" panose="020B0604020202020204" pitchFamily="34" charset="0"/>
              </a:rPr>
              <a:t>MISSION</a:t>
            </a:r>
          </a:p>
        </p:txBody>
      </p:sp>
      <p:sp>
        <p:nvSpPr>
          <p:cNvPr id="4" name="Rectangle 3">
            <a:extLst>
              <a:ext uri="{FF2B5EF4-FFF2-40B4-BE49-F238E27FC236}">
                <a16:creationId xmlns:a16="http://schemas.microsoft.com/office/drawing/2014/main" id="{F6E9F98F-3250-469C-A9FA-93DEE8457FCC}"/>
              </a:ext>
            </a:extLst>
          </p:cNvPr>
          <p:cNvSpPr/>
          <p:nvPr/>
        </p:nvSpPr>
        <p:spPr>
          <a:xfrm>
            <a:off x="4656138" y="2189163"/>
            <a:ext cx="10602911" cy="1454150"/>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defRPr/>
            </a:pPr>
            <a:r>
              <a:rPr lang="en-US" sz="3600" dirty="0">
                <a:solidFill>
                  <a:schemeClr val="tx1"/>
                </a:solidFill>
                <a:latin typeface="Arial" panose="020B0604020202020204" pitchFamily="34" charset="0"/>
                <a:cs typeface="Arial" panose="020B0604020202020204" pitchFamily="34" charset="0"/>
              </a:rPr>
              <a:t>Promoting the holistic development of the rural (village) girl and street child</a:t>
            </a:r>
            <a:endParaRPr kumimoji="0" lang="en-US" sz="36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Rectangle 8">
            <a:extLst>
              <a:ext uri="{FF2B5EF4-FFF2-40B4-BE49-F238E27FC236}">
                <a16:creationId xmlns:a16="http://schemas.microsoft.com/office/drawing/2014/main" id="{330D2371-DA30-49A5-AFAF-EBF1A75670A6}"/>
              </a:ext>
            </a:extLst>
          </p:cNvPr>
          <p:cNvSpPr/>
          <p:nvPr/>
        </p:nvSpPr>
        <p:spPr>
          <a:xfrm>
            <a:off x="1103313" y="3715374"/>
            <a:ext cx="3227832"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10" name="Rectangle 9">
            <a:extLst>
              <a:ext uri="{FF2B5EF4-FFF2-40B4-BE49-F238E27FC236}">
                <a16:creationId xmlns:a16="http://schemas.microsoft.com/office/drawing/2014/main" id="{D0BDEFFF-5FA2-40E0-B395-9CF449769E74}"/>
              </a:ext>
            </a:extLst>
          </p:cNvPr>
          <p:cNvSpPr/>
          <p:nvPr/>
        </p:nvSpPr>
        <p:spPr>
          <a:xfrm>
            <a:off x="4656138" y="3715374"/>
            <a:ext cx="10607040"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11" name="Rectangle 10">
            <a:extLst>
              <a:ext uri="{FF2B5EF4-FFF2-40B4-BE49-F238E27FC236}">
                <a16:creationId xmlns:a16="http://schemas.microsoft.com/office/drawing/2014/main" id="{4D23E474-55C4-4EBD-8535-9EC6CD676B87}"/>
              </a:ext>
            </a:extLst>
          </p:cNvPr>
          <p:cNvSpPr/>
          <p:nvPr/>
        </p:nvSpPr>
        <p:spPr>
          <a:xfrm>
            <a:off x="1103313" y="4086225"/>
            <a:ext cx="3230562" cy="1454150"/>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Open Sans SemiBold" panose="020B0706030804020204" pitchFamily="34" charset="0"/>
                <a:cs typeface="Arial" panose="020B0604020202020204" pitchFamily="34" charset="0"/>
              </a:rPr>
              <a:t>VISION</a:t>
            </a:r>
          </a:p>
        </p:txBody>
      </p:sp>
      <p:sp>
        <p:nvSpPr>
          <p:cNvPr id="12" name="Rectangle 11">
            <a:extLst>
              <a:ext uri="{FF2B5EF4-FFF2-40B4-BE49-F238E27FC236}">
                <a16:creationId xmlns:a16="http://schemas.microsoft.com/office/drawing/2014/main" id="{94440EDA-4D9D-4E65-88BC-FB9BB69DAEE4}"/>
              </a:ext>
            </a:extLst>
          </p:cNvPr>
          <p:cNvSpPr/>
          <p:nvPr/>
        </p:nvSpPr>
        <p:spPr>
          <a:xfrm>
            <a:off x="4656138" y="4086225"/>
            <a:ext cx="10602911" cy="1454150"/>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2400"/>
              </a:spcBef>
              <a:spcAft>
                <a:spcPts val="1200"/>
              </a:spcAft>
            </a:pPr>
            <a:r>
              <a:rPr lang="en-US" sz="3600" dirty="0" smtClean="0">
                <a:solidFill>
                  <a:schemeClr val="tx1"/>
                </a:solidFill>
                <a:latin typeface="Arial" panose="020B0604020202020204" pitchFamily="34" charset="0"/>
                <a:cs typeface="Arial" panose="020B0604020202020204" pitchFamily="34" charset="0"/>
              </a:rPr>
              <a:t>A holistic </a:t>
            </a:r>
            <a:r>
              <a:rPr lang="en-US" sz="3600" dirty="0">
                <a:solidFill>
                  <a:schemeClr val="tx1"/>
                </a:solidFill>
                <a:latin typeface="Arial" panose="020B0604020202020204" pitchFamily="34" charset="0"/>
                <a:cs typeface="Arial" panose="020B0604020202020204" pitchFamily="34" charset="0"/>
              </a:rPr>
              <a:t>citizen empowered for social impact through emancipation from a difficult childhood in the village or on the streets.</a:t>
            </a:r>
          </a:p>
        </p:txBody>
      </p:sp>
      <p:sp>
        <p:nvSpPr>
          <p:cNvPr id="13" name="Rectangle 12">
            <a:extLst>
              <a:ext uri="{FF2B5EF4-FFF2-40B4-BE49-F238E27FC236}">
                <a16:creationId xmlns:a16="http://schemas.microsoft.com/office/drawing/2014/main" id="{A5111F5E-B169-4D39-8A51-9B560EDF84E0}"/>
              </a:ext>
            </a:extLst>
          </p:cNvPr>
          <p:cNvSpPr/>
          <p:nvPr/>
        </p:nvSpPr>
        <p:spPr>
          <a:xfrm>
            <a:off x="1103313" y="5612436"/>
            <a:ext cx="3227832"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14" name="Rectangle 13">
            <a:extLst>
              <a:ext uri="{FF2B5EF4-FFF2-40B4-BE49-F238E27FC236}">
                <a16:creationId xmlns:a16="http://schemas.microsoft.com/office/drawing/2014/main" id="{09F6ABF8-E534-47EF-8865-AC78A2B9C95A}"/>
              </a:ext>
            </a:extLst>
          </p:cNvPr>
          <p:cNvSpPr/>
          <p:nvPr/>
        </p:nvSpPr>
        <p:spPr>
          <a:xfrm>
            <a:off x="4656138" y="5612436"/>
            <a:ext cx="10607040"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15" name="Rectangle 14">
            <a:extLst>
              <a:ext uri="{FF2B5EF4-FFF2-40B4-BE49-F238E27FC236}">
                <a16:creationId xmlns:a16="http://schemas.microsoft.com/office/drawing/2014/main" id="{8DB1EA48-4A1D-4BB8-B48A-A28D90696BED}"/>
              </a:ext>
            </a:extLst>
          </p:cNvPr>
          <p:cNvSpPr/>
          <p:nvPr/>
        </p:nvSpPr>
        <p:spPr>
          <a:xfrm>
            <a:off x="1103313" y="6178550"/>
            <a:ext cx="3230562" cy="1454150"/>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Arial" panose="020B0604020202020204" pitchFamily="34" charset="0"/>
                <a:ea typeface="Open Sans SemiBold" panose="020B0706030804020204" pitchFamily="34" charset="0"/>
                <a:cs typeface="Arial" panose="020B0604020202020204" pitchFamily="34" charset="0"/>
              </a:rPr>
              <a:t>VALUES</a:t>
            </a:r>
            <a:endParaRPr lang="en-US" sz="3600" dirty="0">
              <a:solidFill>
                <a:schemeClr val="tx1"/>
              </a:solidFill>
              <a:latin typeface="Arial" panose="020B0604020202020204" pitchFamily="34" charset="0"/>
              <a:ea typeface="Open Sans SemiBold" panose="020B0706030804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1F83457-8AA9-4421-B2F7-ACA566291220}"/>
              </a:ext>
            </a:extLst>
          </p:cNvPr>
          <p:cNvSpPr/>
          <p:nvPr/>
        </p:nvSpPr>
        <p:spPr>
          <a:xfrm>
            <a:off x="4656138" y="6178550"/>
            <a:ext cx="10602911" cy="1454150"/>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2400"/>
              </a:spcBef>
              <a:spcAft>
                <a:spcPts val="1200"/>
              </a:spcAft>
            </a:pPr>
            <a:r>
              <a:rPr lang="en-US" sz="3600" dirty="0">
                <a:solidFill>
                  <a:schemeClr val="tx1"/>
                </a:solidFill>
                <a:latin typeface="Arial" panose="020B0604020202020204" pitchFamily="34" charset="0"/>
                <a:cs typeface="Arial" panose="020B0604020202020204" pitchFamily="34" charset="0"/>
              </a:rPr>
              <a:t>Compassion, Partnership, Integrity, Impact and Dignity. </a:t>
            </a:r>
          </a:p>
        </p:txBody>
      </p:sp>
      <p:sp>
        <p:nvSpPr>
          <p:cNvPr id="17" name="Rectangle 16">
            <a:extLst>
              <a:ext uri="{FF2B5EF4-FFF2-40B4-BE49-F238E27FC236}">
                <a16:creationId xmlns:a16="http://schemas.microsoft.com/office/drawing/2014/main" id="{E4F0DB0A-F57B-41DE-A549-59EC14C7E48D}"/>
              </a:ext>
            </a:extLst>
          </p:cNvPr>
          <p:cNvSpPr/>
          <p:nvPr/>
        </p:nvSpPr>
        <p:spPr>
          <a:xfrm>
            <a:off x="1103313" y="7704762"/>
            <a:ext cx="3227832"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18" name="Rectangle 17">
            <a:extLst>
              <a:ext uri="{FF2B5EF4-FFF2-40B4-BE49-F238E27FC236}">
                <a16:creationId xmlns:a16="http://schemas.microsoft.com/office/drawing/2014/main" id="{8B206FC6-CE26-485C-ABE8-52E9B56DC37B}"/>
              </a:ext>
            </a:extLst>
          </p:cNvPr>
          <p:cNvSpPr/>
          <p:nvPr/>
        </p:nvSpPr>
        <p:spPr>
          <a:xfrm>
            <a:off x="4656138" y="7704762"/>
            <a:ext cx="10607040"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Tree>
    <p:extLst>
      <p:ext uri="{BB962C8B-B14F-4D97-AF65-F5344CB8AC3E}">
        <p14:creationId xmlns:p14="http://schemas.microsoft.com/office/powerpoint/2010/main" val="14594392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46884" y="2754114"/>
            <a:ext cx="4752509" cy="5375702"/>
          </a:xfrm>
          <a:prstGeom prst="rect">
            <a:avLst/>
          </a:prstGeom>
        </p:spPr>
        <p:txBody>
          <a:bodyPr wrap="square">
            <a:spAutoFit/>
          </a:bodyPr>
          <a:lstStyle/>
          <a:p>
            <a:pPr defTabSz="1316736">
              <a:spcBef>
                <a:spcPts val="864"/>
              </a:spcBef>
              <a:spcAft>
                <a:spcPts val="864"/>
              </a:spcAft>
            </a:pPr>
            <a:r>
              <a:rPr lang="en-US" sz="4032" b="1" dirty="0">
                <a:solidFill>
                  <a:prstClr val="black"/>
                </a:solidFill>
                <a:latin typeface="Arial" panose="020B0604020202020204" pitchFamily="34" charset="0"/>
                <a:cs typeface="Arial" panose="020B0604020202020204" pitchFamily="34" charset="0"/>
              </a:rPr>
              <a:t>Mentorship </a:t>
            </a:r>
            <a:r>
              <a:rPr lang="en-US" sz="4032" b="1" dirty="0" err="1">
                <a:solidFill>
                  <a:prstClr val="black"/>
                </a:solidFill>
                <a:latin typeface="Arial" panose="020B0604020202020204" pitchFamily="34" charset="0"/>
                <a:cs typeface="Arial" panose="020B0604020202020204" pitchFamily="34" charset="0"/>
              </a:rPr>
              <a:t>Programme</a:t>
            </a:r>
            <a:r>
              <a:rPr lang="en-US" sz="4032" b="1" dirty="0">
                <a:solidFill>
                  <a:prstClr val="black"/>
                </a:solidFill>
                <a:latin typeface="Arial" panose="020B0604020202020204" pitchFamily="34" charset="0"/>
                <a:cs typeface="Arial" panose="020B0604020202020204" pitchFamily="34" charset="0"/>
              </a:rPr>
              <a:t>: </a:t>
            </a:r>
            <a:r>
              <a:rPr lang="en-US" sz="4032" dirty="0">
                <a:solidFill>
                  <a:prstClr val="black"/>
                </a:solidFill>
                <a:latin typeface="Arial" panose="020B0604020202020204" pitchFamily="34" charset="0"/>
                <a:cs typeface="Arial" panose="020B0604020202020204" pitchFamily="34" charset="0"/>
              </a:rPr>
              <a:t>In collaboration with NBS Bank, Eris Properties, NICO Life and NICO General.</a:t>
            </a:r>
          </a:p>
          <a:p>
            <a:pPr marL="411480" indent="-411480" defTabSz="1316736">
              <a:spcBef>
                <a:spcPts val="864"/>
              </a:spcBef>
              <a:spcAft>
                <a:spcPts val="864"/>
              </a:spcAft>
              <a:buFont typeface="Arial" panose="020B0604020202020204" pitchFamily="34" charset="0"/>
              <a:buChar char="•"/>
            </a:pPr>
            <a:endParaRPr lang="en-US" sz="4608" dirty="0">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0563" y="614456"/>
            <a:ext cx="12640437" cy="8426958"/>
          </a:xfrm>
          <a:prstGeom prst="rect">
            <a:avLst/>
          </a:prstGeom>
        </p:spPr>
      </p:pic>
    </p:spTree>
    <p:extLst>
      <p:ext uri="{BB962C8B-B14F-4D97-AF65-F5344CB8AC3E}">
        <p14:creationId xmlns:p14="http://schemas.microsoft.com/office/powerpoint/2010/main" val="629439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67459" y="4287366"/>
            <a:ext cx="3908989" cy="1953805"/>
          </a:xfrm>
          <a:prstGeom prst="rect">
            <a:avLst/>
          </a:prstGeom>
        </p:spPr>
        <p:txBody>
          <a:bodyPr wrap="square">
            <a:spAutoFit/>
          </a:bodyPr>
          <a:lstStyle/>
          <a:p>
            <a:pPr defTabSz="1316736">
              <a:spcBef>
                <a:spcPts val="864"/>
              </a:spcBef>
              <a:spcAft>
                <a:spcPts val="864"/>
              </a:spcAft>
            </a:pPr>
            <a:r>
              <a:rPr lang="en-US" sz="4032" b="1" dirty="0">
                <a:solidFill>
                  <a:prstClr val="black"/>
                </a:solidFill>
                <a:latin typeface="Arial" panose="020B0604020202020204" pitchFamily="34" charset="0"/>
                <a:cs typeface="Arial" panose="020B0604020202020204" pitchFamily="34" charset="0"/>
              </a:rPr>
              <a:t>Girls Education Mentors</a:t>
            </a:r>
            <a:endParaRPr lang="en-US" sz="4608"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321656" y="761473"/>
            <a:ext cx="12841744" cy="8558629"/>
          </a:xfrm>
          <a:prstGeom prst="rect">
            <a:avLst/>
          </a:prstGeom>
        </p:spPr>
      </p:pic>
    </p:spTree>
    <p:extLst>
      <p:ext uri="{BB962C8B-B14F-4D97-AF65-F5344CB8AC3E}">
        <p14:creationId xmlns:p14="http://schemas.microsoft.com/office/powerpoint/2010/main" val="4237554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88032" y="2465694"/>
            <a:ext cx="5863485" cy="5676490"/>
          </a:xfrm>
          <a:prstGeom prst="rect">
            <a:avLst/>
          </a:prstGeom>
        </p:spPr>
        <p:txBody>
          <a:bodyPr wrap="square">
            <a:spAutoFit/>
          </a:bodyPr>
          <a:lstStyle/>
          <a:p>
            <a:pPr defTabSz="1316736">
              <a:spcBef>
                <a:spcPts val="864"/>
              </a:spcBef>
              <a:spcAft>
                <a:spcPts val="864"/>
              </a:spcAft>
            </a:pPr>
            <a:r>
              <a:rPr lang="en-US" sz="4032" b="1" dirty="0">
                <a:solidFill>
                  <a:prstClr val="black"/>
                </a:solidFill>
                <a:latin typeface="Arial" panose="020B0604020202020204" pitchFamily="34" charset="0"/>
                <a:cs typeface="Arial" panose="020B0604020202020204" pitchFamily="34" charset="0"/>
              </a:rPr>
              <a:t>Girls Education Programming Think Tank: </a:t>
            </a:r>
            <a:r>
              <a:rPr lang="en-US" sz="3456" dirty="0">
                <a:solidFill>
                  <a:prstClr val="black"/>
                </a:solidFill>
                <a:latin typeface="Arial" panose="020B0604020202020204" pitchFamily="34" charset="0"/>
                <a:cs typeface="Arial" panose="020B0604020202020204" pitchFamily="34" charset="0"/>
              </a:rPr>
              <a:t>(Oxfam, CRECCOM, Girls Education Trust, Plan Malawi, UNICEF, Ipas, TEVETA, Save the Children, </a:t>
            </a:r>
            <a:r>
              <a:rPr lang="en-US" sz="3456" dirty="0" err="1">
                <a:solidFill>
                  <a:prstClr val="black"/>
                </a:solidFill>
                <a:latin typeface="Arial" panose="020B0604020202020204" pitchFamily="34" charset="0"/>
                <a:cs typeface="Arial" panose="020B0604020202020204" pitchFamily="34" charset="0"/>
              </a:rPr>
              <a:t>Yamba</a:t>
            </a:r>
            <a:r>
              <a:rPr lang="en-US" sz="3456" dirty="0">
                <a:solidFill>
                  <a:prstClr val="black"/>
                </a:solidFill>
                <a:latin typeface="Arial" panose="020B0604020202020204" pitchFamily="34" charset="0"/>
                <a:cs typeface="Arial" panose="020B0604020202020204" pitchFamily="34" charset="0"/>
              </a:rPr>
              <a:t> Malawi, Chancellor College, Transform Education, Malawi Girl Guides Association).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565" y="2652657"/>
            <a:ext cx="10970711" cy="5530191"/>
          </a:xfrm>
          <a:prstGeom prst="rect">
            <a:avLst/>
          </a:prstGeom>
        </p:spPr>
      </p:pic>
    </p:spTree>
    <p:extLst>
      <p:ext uri="{BB962C8B-B14F-4D97-AF65-F5344CB8AC3E}">
        <p14:creationId xmlns:p14="http://schemas.microsoft.com/office/powerpoint/2010/main" val="1026709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85161" y="763755"/>
            <a:ext cx="4730564" cy="9179885"/>
          </a:xfrm>
          <a:prstGeom prst="rect">
            <a:avLst/>
          </a:prstGeom>
        </p:spPr>
        <p:txBody>
          <a:bodyPr wrap="square">
            <a:spAutoFit/>
          </a:bodyPr>
          <a:lstStyle/>
          <a:p>
            <a:pPr defTabSz="1316736">
              <a:spcBef>
                <a:spcPts val="864"/>
              </a:spcBef>
              <a:spcAft>
                <a:spcPts val="864"/>
              </a:spcAft>
            </a:pPr>
            <a:r>
              <a:rPr lang="en-US" sz="4032" b="1" dirty="0">
                <a:solidFill>
                  <a:prstClr val="black"/>
                </a:solidFill>
                <a:latin typeface="Arial" panose="020B0604020202020204" pitchFamily="34" charset="0"/>
                <a:cs typeface="Arial" panose="020B0604020202020204" pitchFamily="34" charset="0"/>
              </a:rPr>
              <a:t>Sexual Reproductive Health </a:t>
            </a:r>
            <a:r>
              <a:rPr lang="en-US" sz="4032" dirty="0">
                <a:solidFill>
                  <a:prstClr val="black"/>
                </a:solidFill>
                <a:latin typeface="Arial" panose="020B0604020202020204" pitchFamily="34" charset="0"/>
                <a:cs typeface="Arial" panose="020B0604020202020204" pitchFamily="34" charset="0"/>
              </a:rPr>
              <a:t>(Advancing Menstrual Health Equity in Schools and Communities in 7 Districts in Malawi): Days for Girls International, Plan International Malawi, </a:t>
            </a:r>
            <a:r>
              <a:rPr lang="en-US" sz="4032" dirty="0" smtClean="0">
                <a:solidFill>
                  <a:prstClr val="black"/>
                </a:solidFill>
                <a:latin typeface="Arial" panose="020B0604020202020204" pitchFamily="34" charset="0"/>
                <a:cs typeface="Arial" panose="020B0604020202020204" pitchFamily="34" charset="0"/>
              </a:rPr>
              <a:t>UNFPA</a:t>
            </a:r>
          </a:p>
          <a:p>
            <a:pPr marL="571500" lvl="0" indent="-571500" defTabSz="1316736">
              <a:spcBef>
                <a:spcPts val="864"/>
              </a:spcBef>
              <a:spcAft>
                <a:spcPts val="864"/>
              </a:spcAft>
              <a:buFont typeface="Arial" panose="020B0604020202020204" pitchFamily="34" charset="0"/>
              <a:buChar char="•"/>
            </a:pPr>
            <a:r>
              <a:rPr lang="en-US" sz="4000" b="1" dirty="0" smtClean="0">
                <a:solidFill>
                  <a:srgbClr val="FF0000"/>
                </a:solidFill>
                <a:latin typeface="Arial" panose="020B0604020202020204" pitchFamily="34" charset="0"/>
                <a:cs typeface="Arial" panose="020B0604020202020204" pitchFamily="34" charset="0"/>
              </a:rPr>
              <a:t>£10.00 pack of 3 washable reusable pads</a:t>
            </a:r>
            <a:endParaRPr lang="en-US" sz="4000"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5725" y="946635"/>
            <a:ext cx="12640437" cy="8426958"/>
          </a:xfrm>
          <a:prstGeom prst="rect">
            <a:avLst/>
          </a:prstGeom>
        </p:spPr>
      </p:pic>
    </p:spTree>
    <p:extLst>
      <p:ext uri="{BB962C8B-B14F-4D97-AF65-F5344CB8AC3E}">
        <p14:creationId xmlns:p14="http://schemas.microsoft.com/office/powerpoint/2010/main" val="2765988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575" y="980925"/>
            <a:ext cx="14813012" cy="8325461"/>
          </a:xfrm>
          <a:prstGeom prst="rect">
            <a:avLst/>
          </a:prstGeom>
        </p:spPr>
      </p:pic>
    </p:spTree>
    <p:extLst>
      <p:ext uri="{BB962C8B-B14F-4D97-AF65-F5344CB8AC3E}">
        <p14:creationId xmlns:p14="http://schemas.microsoft.com/office/powerpoint/2010/main" val="2212246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6619-9B9C-4646-BECF-7F4B44A5BE57}"/>
              </a:ext>
            </a:extLst>
          </p:cNvPr>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KEY THOUGHTS</a:t>
            </a:r>
            <a:endParaRPr lang="en-US"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165BE09-608C-44AE-8471-E947DCF3AEC1}"/>
              </a:ext>
            </a:extLst>
          </p:cNvPr>
          <p:cNvSpPr/>
          <p:nvPr/>
        </p:nvSpPr>
        <p:spPr>
          <a:xfrm>
            <a:off x="1103313" y="2189162"/>
            <a:ext cx="4940766" cy="5167936"/>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20ADDC9-33D8-4EF8-BF04-64446FEDFC04}"/>
              </a:ext>
            </a:extLst>
          </p:cNvPr>
          <p:cNvSpPr/>
          <p:nvPr/>
        </p:nvSpPr>
        <p:spPr>
          <a:xfrm>
            <a:off x="1103314" y="7481887"/>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20" name="Oval 19">
            <a:extLst>
              <a:ext uri="{FF2B5EF4-FFF2-40B4-BE49-F238E27FC236}">
                <a16:creationId xmlns:a16="http://schemas.microsoft.com/office/drawing/2014/main" id="{F12A01AA-A30D-4B09-AFD0-F6613E0285B5}"/>
              </a:ext>
            </a:extLst>
          </p:cNvPr>
          <p:cNvSpPr/>
          <p:nvPr/>
        </p:nvSpPr>
        <p:spPr>
          <a:xfrm flipH="1">
            <a:off x="136491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144DD20-B3ED-40AB-B5D4-2B44AFE429D9}"/>
              </a:ext>
            </a:extLst>
          </p:cNvPr>
          <p:cNvSpPr txBox="1"/>
          <p:nvPr/>
        </p:nvSpPr>
        <p:spPr>
          <a:xfrm>
            <a:off x="2193925" y="2145747"/>
            <a:ext cx="3863975" cy="3108543"/>
          </a:xfrm>
          <a:prstGeom prst="rect">
            <a:avLst/>
          </a:prstGeom>
          <a:noFill/>
        </p:spPr>
        <p:txBody>
          <a:bodyPr wrap="square">
            <a:spAutoFit/>
          </a:bodyPr>
          <a:lstStyle/>
          <a:p>
            <a:r>
              <a:rPr lang="en-GB" sz="2800" dirty="0">
                <a:latin typeface="Arial" panose="020B0604020202020204" pitchFamily="34" charset="0"/>
                <a:cs typeface="Arial" panose="020B0604020202020204" pitchFamily="34" charset="0"/>
              </a:rPr>
              <a:t>Social and economic benefits of secondary education are directly linked to the poverty reduction and shared prosperity efforts for Malawi</a:t>
            </a:r>
            <a:endParaRPr lang="en-US" sz="2800" b="0" i="0" dirty="0">
              <a:solidFill>
                <a:schemeClr val="tx1"/>
              </a:solidFill>
              <a:effectLst/>
              <a:latin typeface="Arial" panose="020B0604020202020204" pitchFamily="34" charset="0"/>
              <a:ea typeface="Open Sans Light" panose="020B0306030504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A091CF91-BF90-4377-8556-D47A6A6FEF4B}"/>
              </a:ext>
            </a:extLst>
          </p:cNvPr>
          <p:cNvCxnSpPr>
            <a:cxnSpLocks/>
          </p:cNvCxnSpPr>
          <p:nvPr/>
        </p:nvCxnSpPr>
        <p:spPr>
          <a:xfrm>
            <a:off x="2193925" y="2189163"/>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569BD3-DAAB-4764-A769-C0C41524F881}"/>
              </a:ext>
            </a:extLst>
          </p:cNvPr>
          <p:cNvCxnSpPr>
            <a:cxnSpLocks/>
          </p:cNvCxnSpPr>
          <p:nvPr/>
        </p:nvCxnSpPr>
        <p:spPr>
          <a:xfrm>
            <a:off x="2193925" y="2432317"/>
            <a:ext cx="0" cy="5167935"/>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7FB4CC3-2A19-4D31-AD09-11141BC7FF74}"/>
              </a:ext>
            </a:extLst>
          </p:cNvPr>
          <p:cNvSpPr/>
          <p:nvPr/>
        </p:nvSpPr>
        <p:spPr>
          <a:xfrm>
            <a:off x="6545263" y="2189162"/>
            <a:ext cx="4357687" cy="5167621"/>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68B22CE-D806-40D9-AC2C-398DC6C609CB}"/>
              </a:ext>
            </a:extLst>
          </p:cNvPr>
          <p:cNvSpPr/>
          <p:nvPr/>
        </p:nvSpPr>
        <p:spPr>
          <a:xfrm>
            <a:off x="6842813" y="7481573"/>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30" name="Oval 29">
            <a:extLst>
              <a:ext uri="{FF2B5EF4-FFF2-40B4-BE49-F238E27FC236}">
                <a16:creationId xmlns:a16="http://schemas.microsoft.com/office/drawing/2014/main" id="{772F735F-0972-4B34-A25C-66E4CE542F0A}"/>
              </a:ext>
            </a:extLst>
          </p:cNvPr>
          <p:cNvSpPr/>
          <p:nvPr/>
        </p:nvSpPr>
        <p:spPr>
          <a:xfrm flipH="1">
            <a:off x="680686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55340972-C06C-4E14-ADC0-7E023AEC2A3B}"/>
              </a:ext>
            </a:extLst>
          </p:cNvPr>
          <p:cNvSpPr txBox="1"/>
          <p:nvPr/>
        </p:nvSpPr>
        <p:spPr>
          <a:xfrm>
            <a:off x="7753350" y="2145747"/>
            <a:ext cx="3615204" cy="4401205"/>
          </a:xfrm>
          <a:prstGeom prst="rect">
            <a:avLst/>
          </a:prstGeom>
          <a:noFill/>
        </p:spPr>
        <p:txBody>
          <a:bodyPr wrap="square">
            <a:spAutoFit/>
          </a:bodyPr>
          <a:lstStyle/>
          <a:p>
            <a:pPr>
              <a:spcBef>
                <a:spcPts val="1800"/>
              </a:spcBef>
              <a:spcAft>
                <a:spcPts val="1200"/>
              </a:spcAft>
            </a:pP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Keeping girls in school is a vehicle towards enhancing women empowerment, women’s economic empowerment and ending violence against women and girls. </a:t>
            </a:r>
          </a:p>
        </p:txBody>
      </p:sp>
      <p:cxnSp>
        <p:nvCxnSpPr>
          <p:cNvPr id="32" name="Straight Connector 31">
            <a:extLst>
              <a:ext uri="{FF2B5EF4-FFF2-40B4-BE49-F238E27FC236}">
                <a16:creationId xmlns:a16="http://schemas.microsoft.com/office/drawing/2014/main" id="{ACBC23EC-6FE2-4719-83FA-EC4E4AE62AAC}"/>
              </a:ext>
            </a:extLst>
          </p:cNvPr>
          <p:cNvCxnSpPr>
            <a:cxnSpLocks/>
          </p:cNvCxnSpPr>
          <p:nvPr/>
        </p:nvCxnSpPr>
        <p:spPr>
          <a:xfrm>
            <a:off x="7635875" y="2189163"/>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A983B2-9578-41E3-8E3F-8D900BC5824F}"/>
              </a:ext>
            </a:extLst>
          </p:cNvPr>
          <p:cNvCxnSpPr>
            <a:cxnSpLocks/>
          </p:cNvCxnSpPr>
          <p:nvPr/>
        </p:nvCxnSpPr>
        <p:spPr>
          <a:xfrm>
            <a:off x="7635875" y="2189163"/>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079AA11-C501-4EEF-80AD-4E30B88584D8}"/>
              </a:ext>
            </a:extLst>
          </p:cNvPr>
          <p:cNvSpPr/>
          <p:nvPr/>
        </p:nvSpPr>
        <p:spPr>
          <a:xfrm>
            <a:off x="12248811" y="2189163"/>
            <a:ext cx="4357687" cy="5167620"/>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7C6450D8-CBED-4EF6-B7FC-23C1A0B14E40}"/>
              </a:ext>
            </a:extLst>
          </p:cNvPr>
          <p:cNvSpPr/>
          <p:nvPr/>
        </p:nvSpPr>
        <p:spPr>
          <a:xfrm>
            <a:off x="12248811" y="7477051"/>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36" name="Oval 35">
            <a:extLst>
              <a:ext uri="{FF2B5EF4-FFF2-40B4-BE49-F238E27FC236}">
                <a16:creationId xmlns:a16="http://schemas.microsoft.com/office/drawing/2014/main" id="{F564DF7D-A87D-4DD5-B8EC-6511D667EA55}"/>
              </a:ext>
            </a:extLst>
          </p:cNvPr>
          <p:cNvSpPr/>
          <p:nvPr/>
        </p:nvSpPr>
        <p:spPr>
          <a:xfrm flipH="1">
            <a:off x="1224881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69D080B4-19C0-41DA-843E-4584D51542BB}"/>
              </a:ext>
            </a:extLst>
          </p:cNvPr>
          <p:cNvSpPr txBox="1"/>
          <p:nvPr/>
        </p:nvSpPr>
        <p:spPr>
          <a:xfrm>
            <a:off x="12956579" y="2189163"/>
            <a:ext cx="3344803" cy="4401205"/>
          </a:xfrm>
          <a:prstGeom prst="rect">
            <a:avLst/>
          </a:prstGeom>
          <a:noFill/>
        </p:spPr>
        <p:txBody>
          <a:bodyPr wrap="square">
            <a:spAutoFit/>
          </a:bodyPr>
          <a:lstStyle/>
          <a:p>
            <a:pPr>
              <a:spcBef>
                <a:spcPts val="1800"/>
              </a:spcBef>
              <a:spcAft>
                <a:spcPts val="1200"/>
              </a:spcAft>
            </a:pPr>
            <a:r>
              <a:rPr lang="en-US" sz="2800" dirty="0" smtClean="0">
                <a:latin typeface="Arial" panose="020B0604020202020204" pitchFamily="34" charset="0"/>
                <a:cs typeface="Arial" panose="020B0604020202020204" pitchFamily="34" charset="0"/>
              </a:rPr>
              <a:t>CDSS’ continue to provide high percentage of access to secondary education. 2019/20 Form One selection 79% of those selected went to CDSS</a:t>
            </a:r>
            <a:endParaRPr lang="en-US" sz="2800" dirty="0">
              <a:latin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1C36CECC-5AE9-4354-ABF2-C5A08AD09C9D}"/>
              </a:ext>
            </a:extLst>
          </p:cNvPr>
          <p:cNvCxnSpPr>
            <a:cxnSpLocks/>
          </p:cNvCxnSpPr>
          <p:nvPr/>
        </p:nvCxnSpPr>
        <p:spPr>
          <a:xfrm>
            <a:off x="12945806" y="2189163"/>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57" name="Graphic 55">
            <a:extLst>
              <a:ext uri="{FF2B5EF4-FFF2-40B4-BE49-F238E27FC236}">
                <a16:creationId xmlns:a16="http://schemas.microsoft.com/office/drawing/2014/main" id="{D96CC346-2FB4-4DFA-959E-97F93ACB6A74}"/>
              </a:ext>
            </a:extLst>
          </p:cNvPr>
          <p:cNvSpPr/>
          <p:nvPr/>
        </p:nvSpPr>
        <p:spPr>
          <a:xfrm>
            <a:off x="1511613" y="2653554"/>
            <a:ext cx="267662" cy="196326"/>
          </a:xfrm>
          <a:custGeom>
            <a:avLst/>
            <a:gdLst>
              <a:gd name="connsiteX0" fmla="*/ 371474 w 392013"/>
              <a:gd name="connsiteY0" fmla="*/ 0 h 287535"/>
              <a:gd name="connsiteX1" fmla="*/ 124569 w 392013"/>
              <a:gd name="connsiteY1" fmla="*/ 246906 h 287535"/>
              <a:gd name="connsiteX2" fmla="*/ 20538 w 392013"/>
              <a:gd name="connsiteY2" fmla="*/ 142874 h 287535"/>
              <a:gd name="connsiteX3" fmla="*/ 0 w 392013"/>
              <a:gd name="connsiteY3" fmla="*/ 163414 h 287535"/>
              <a:gd name="connsiteX4" fmla="*/ 114299 w 392013"/>
              <a:gd name="connsiteY4" fmla="*/ 277714 h 287535"/>
              <a:gd name="connsiteX5" fmla="*/ 124569 w 392013"/>
              <a:gd name="connsiteY5" fmla="*/ 287535 h 287535"/>
              <a:gd name="connsiteX6" fmla="*/ 134839 w 392013"/>
              <a:gd name="connsiteY6" fmla="*/ 277714 h 287535"/>
              <a:gd name="connsiteX7" fmla="*/ 392014 w 392013"/>
              <a:gd name="connsiteY7" fmla="*/ 20538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013" h="287535">
                <a:moveTo>
                  <a:pt x="371474" y="0"/>
                </a:moveTo>
                <a:lnTo>
                  <a:pt x="124569" y="246906"/>
                </a:lnTo>
                <a:lnTo>
                  <a:pt x="20538" y="142874"/>
                </a:lnTo>
                <a:lnTo>
                  <a:pt x="0" y="163414"/>
                </a:lnTo>
                <a:lnTo>
                  <a:pt x="114299" y="277714"/>
                </a:lnTo>
                <a:lnTo>
                  <a:pt x="124569" y="287535"/>
                </a:lnTo>
                <a:lnTo>
                  <a:pt x="134839" y="277714"/>
                </a:lnTo>
                <a:lnTo>
                  <a:pt x="392014" y="20538"/>
                </a:lnTo>
                <a:close/>
              </a:path>
            </a:pathLst>
          </a:custGeom>
          <a:solidFill>
            <a:schemeClr val="accent1"/>
          </a:solidFill>
          <a:ln w="14288" cap="flat">
            <a:noFill/>
            <a:prstDash val="solid"/>
            <a:miter/>
          </a:ln>
        </p:spPr>
        <p:txBody>
          <a:bodyPr rtlCol="0" anchor="ctr"/>
          <a:lstStyle/>
          <a:p>
            <a:endParaRPr lang="en-US"/>
          </a:p>
        </p:txBody>
      </p:sp>
      <p:sp>
        <p:nvSpPr>
          <p:cNvPr id="58" name="Graphic 55">
            <a:extLst>
              <a:ext uri="{FF2B5EF4-FFF2-40B4-BE49-F238E27FC236}">
                <a16:creationId xmlns:a16="http://schemas.microsoft.com/office/drawing/2014/main" id="{666F11A7-0A3E-4165-BA6E-2A6BF3056143}"/>
              </a:ext>
            </a:extLst>
          </p:cNvPr>
          <p:cNvSpPr/>
          <p:nvPr/>
        </p:nvSpPr>
        <p:spPr>
          <a:xfrm>
            <a:off x="6953563" y="2653554"/>
            <a:ext cx="267662" cy="196326"/>
          </a:xfrm>
          <a:custGeom>
            <a:avLst/>
            <a:gdLst>
              <a:gd name="connsiteX0" fmla="*/ 371474 w 392013"/>
              <a:gd name="connsiteY0" fmla="*/ 0 h 287535"/>
              <a:gd name="connsiteX1" fmla="*/ 124569 w 392013"/>
              <a:gd name="connsiteY1" fmla="*/ 246906 h 287535"/>
              <a:gd name="connsiteX2" fmla="*/ 20538 w 392013"/>
              <a:gd name="connsiteY2" fmla="*/ 142874 h 287535"/>
              <a:gd name="connsiteX3" fmla="*/ 0 w 392013"/>
              <a:gd name="connsiteY3" fmla="*/ 163414 h 287535"/>
              <a:gd name="connsiteX4" fmla="*/ 114299 w 392013"/>
              <a:gd name="connsiteY4" fmla="*/ 277714 h 287535"/>
              <a:gd name="connsiteX5" fmla="*/ 124569 w 392013"/>
              <a:gd name="connsiteY5" fmla="*/ 287535 h 287535"/>
              <a:gd name="connsiteX6" fmla="*/ 134839 w 392013"/>
              <a:gd name="connsiteY6" fmla="*/ 277714 h 287535"/>
              <a:gd name="connsiteX7" fmla="*/ 392014 w 392013"/>
              <a:gd name="connsiteY7" fmla="*/ 20538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013" h="287535">
                <a:moveTo>
                  <a:pt x="371474" y="0"/>
                </a:moveTo>
                <a:lnTo>
                  <a:pt x="124569" y="246906"/>
                </a:lnTo>
                <a:lnTo>
                  <a:pt x="20538" y="142874"/>
                </a:lnTo>
                <a:lnTo>
                  <a:pt x="0" y="163414"/>
                </a:lnTo>
                <a:lnTo>
                  <a:pt x="114299" y="277714"/>
                </a:lnTo>
                <a:lnTo>
                  <a:pt x="124569" y="287535"/>
                </a:lnTo>
                <a:lnTo>
                  <a:pt x="134839" y="277714"/>
                </a:lnTo>
                <a:lnTo>
                  <a:pt x="392014" y="20538"/>
                </a:lnTo>
                <a:close/>
              </a:path>
            </a:pathLst>
          </a:custGeom>
          <a:solidFill>
            <a:schemeClr val="accent1"/>
          </a:solidFill>
          <a:ln w="14288" cap="flat">
            <a:noFill/>
            <a:prstDash val="solid"/>
            <a:miter/>
          </a:ln>
        </p:spPr>
        <p:txBody>
          <a:bodyPr rtlCol="0" anchor="ctr"/>
          <a:lstStyle/>
          <a:p>
            <a:endParaRPr lang="en-US"/>
          </a:p>
        </p:txBody>
      </p:sp>
      <p:sp>
        <p:nvSpPr>
          <p:cNvPr id="59" name="Graphic 55">
            <a:extLst>
              <a:ext uri="{FF2B5EF4-FFF2-40B4-BE49-F238E27FC236}">
                <a16:creationId xmlns:a16="http://schemas.microsoft.com/office/drawing/2014/main" id="{F5D689A9-0A64-44AE-8552-49BFE81F8372}"/>
              </a:ext>
            </a:extLst>
          </p:cNvPr>
          <p:cNvSpPr/>
          <p:nvPr/>
        </p:nvSpPr>
        <p:spPr>
          <a:xfrm>
            <a:off x="12395513" y="2653554"/>
            <a:ext cx="267662" cy="196326"/>
          </a:xfrm>
          <a:custGeom>
            <a:avLst/>
            <a:gdLst>
              <a:gd name="connsiteX0" fmla="*/ 371474 w 392013"/>
              <a:gd name="connsiteY0" fmla="*/ 0 h 287535"/>
              <a:gd name="connsiteX1" fmla="*/ 124569 w 392013"/>
              <a:gd name="connsiteY1" fmla="*/ 246906 h 287535"/>
              <a:gd name="connsiteX2" fmla="*/ 20538 w 392013"/>
              <a:gd name="connsiteY2" fmla="*/ 142874 h 287535"/>
              <a:gd name="connsiteX3" fmla="*/ 0 w 392013"/>
              <a:gd name="connsiteY3" fmla="*/ 163414 h 287535"/>
              <a:gd name="connsiteX4" fmla="*/ 114299 w 392013"/>
              <a:gd name="connsiteY4" fmla="*/ 277714 h 287535"/>
              <a:gd name="connsiteX5" fmla="*/ 124569 w 392013"/>
              <a:gd name="connsiteY5" fmla="*/ 287535 h 287535"/>
              <a:gd name="connsiteX6" fmla="*/ 134839 w 392013"/>
              <a:gd name="connsiteY6" fmla="*/ 277714 h 287535"/>
              <a:gd name="connsiteX7" fmla="*/ 392014 w 392013"/>
              <a:gd name="connsiteY7" fmla="*/ 20538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013" h="287535">
                <a:moveTo>
                  <a:pt x="371474" y="0"/>
                </a:moveTo>
                <a:lnTo>
                  <a:pt x="124569" y="246906"/>
                </a:lnTo>
                <a:lnTo>
                  <a:pt x="20538" y="142874"/>
                </a:lnTo>
                <a:lnTo>
                  <a:pt x="0" y="163414"/>
                </a:lnTo>
                <a:lnTo>
                  <a:pt x="114299" y="277714"/>
                </a:lnTo>
                <a:lnTo>
                  <a:pt x="124569" y="287535"/>
                </a:lnTo>
                <a:lnTo>
                  <a:pt x="134839" y="277714"/>
                </a:lnTo>
                <a:lnTo>
                  <a:pt x="392014" y="20538"/>
                </a:lnTo>
                <a:close/>
              </a:path>
            </a:pathLst>
          </a:custGeom>
          <a:solidFill>
            <a:schemeClr val="accent1"/>
          </a:solidFill>
          <a:ln w="14288" cap="flat">
            <a:noFill/>
            <a:prstDash val="solid"/>
            <a:miter/>
          </a:ln>
        </p:spPr>
        <p:txBody>
          <a:bodyPr rtlCol="0" anchor="ctr"/>
          <a:lstStyle/>
          <a:p>
            <a:endParaRPr lang="en-US"/>
          </a:p>
        </p:txBody>
      </p:sp>
      <p:sp>
        <p:nvSpPr>
          <p:cNvPr id="4" name="Rectangle 3"/>
          <p:cNvSpPr/>
          <p:nvPr/>
        </p:nvSpPr>
        <p:spPr>
          <a:xfrm>
            <a:off x="1103313" y="7813735"/>
            <a:ext cx="15503184" cy="1077218"/>
          </a:xfrm>
          <a:prstGeom prst="rect">
            <a:avLst/>
          </a:prstGeom>
        </p:spPr>
        <p:txBody>
          <a:bodyPr wrap="square">
            <a:spAutoFit/>
          </a:bodyPr>
          <a:lstStyle/>
          <a:p>
            <a:pPr marL="457200" lvl="0" indent="-457200" algn="just" defTabSz="914400">
              <a:spcBef>
                <a:spcPct val="20000"/>
              </a:spcBef>
              <a:buClr>
                <a:srgbClr val="F0A22E"/>
              </a:buClr>
              <a:buSzPct val="70000"/>
              <a:buFont typeface="Arial" panose="020B0604020202020204" pitchFamily="34" charset="0"/>
              <a:buChar char="•"/>
            </a:pPr>
            <a:r>
              <a:rPr lang="en-US" sz="3200" dirty="0">
                <a:solidFill>
                  <a:srgbClr val="FF0000"/>
                </a:solidFill>
                <a:latin typeface="Arial" panose="020B0604020202020204" pitchFamily="34" charset="0"/>
                <a:cs typeface="Arial" panose="020B0604020202020204" pitchFamily="34" charset="0"/>
              </a:rPr>
              <a:t>A well-educated population leads to a well-educated and productive workforce, especially in today’s ‘knowledge-oriented’ economies.</a:t>
            </a:r>
          </a:p>
        </p:txBody>
      </p:sp>
    </p:spTree>
    <p:extLst>
      <p:ext uri="{BB962C8B-B14F-4D97-AF65-F5344CB8AC3E}">
        <p14:creationId xmlns:p14="http://schemas.microsoft.com/office/powerpoint/2010/main" val="13448970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8"/>
          </p:nvPr>
        </p:nvPicPr>
        <p:blipFill>
          <a:blip r:embed="rId2"/>
          <a:srcRect t="10164" b="10164"/>
          <a:stretch>
            <a:fillRect/>
          </a:stretch>
        </p:blipFill>
        <p:spPr>
          <a:prstGeom prst="rect">
            <a:avLst/>
          </a:prstGeom>
        </p:spPr>
      </p:pic>
      <p:sp>
        <p:nvSpPr>
          <p:cNvPr id="3" name="Rectangle 2">
            <a:extLst>
              <a:ext uri="{FF2B5EF4-FFF2-40B4-BE49-F238E27FC236}">
                <a16:creationId xmlns:a16="http://schemas.microsoft.com/office/drawing/2014/main" id="{27ACAAEC-BBB9-406B-82EF-9223735344DA}"/>
              </a:ext>
            </a:extLst>
          </p:cNvPr>
          <p:cNvSpPr/>
          <p:nvPr/>
        </p:nvSpPr>
        <p:spPr>
          <a:xfrm>
            <a:off x="8847137" y="1101725"/>
            <a:ext cx="7499350" cy="7621588"/>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24C780F-C0FF-4029-9E50-FE262865F576}"/>
              </a:ext>
            </a:extLst>
          </p:cNvPr>
          <p:cNvSpPr txBox="1"/>
          <p:nvPr/>
        </p:nvSpPr>
        <p:spPr>
          <a:xfrm>
            <a:off x="9513569" y="2507754"/>
            <a:ext cx="6166485" cy="923330"/>
          </a:xfrm>
          <a:prstGeom prst="rect">
            <a:avLst/>
          </a:prstGeom>
          <a:noFill/>
        </p:spPr>
        <p:txBody>
          <a:bodyPr wrap="square" rtlCol="0">
            <a:spAutoFit/>
          </a:bodyPr>
          <a:lstStyle/>
          <a:p>
            <a:pPr algn="ctr"/>
            <a:r>
              <a:rPr lang="en-US" sz="5400" b="1" dirty="0">
                <a:latin typeface="Arial" panose="020B0604020202020204" pitchFamily="34" charset="0"/>
                <a:ea typeface="Roboto" panose="02000000000000000000" pitchFamily="2" charset="0"/>
                <a:cs typeface="Arial" panose="020B0604020202020204" pitchFamily="34" charset="0"/>
              </a:rPr>
              <a:t>THANK YOU</a:t>
            </a:r>
          </a:p>
        </p:txBody>
      </p:sp>
      <p:sp>
        <p:nvSpPr>
          <p:cNvPr id="5" name="TextBox 4">
            <a:extLst>
              <a:ext uri="{FF2B5EF4-FFF2-40B4-BE49-F238E27FC236}">
                <a16:creationId xmlns:a16="http://schemas.microsoft.com/office/drawing/2014/main" id="{624C780F-C0FF-4029-9E50-FE262865F576}"/>
              </a:ext>
            </a:extLst>
          </p:cNvPr>
          <p:cNvSpPr txBox="1"/>
          <p:nvPr/>
        </p:nvSpPr>
        <p:spPr>
          <a:xfrm>
            <a:off x="8847136" y="4375448"/>
            <a:ext cx="7896543" cy="3108543"/>
          </a:xfrm>
          <a:prstGeom prst="rect">
            <a:avLst/>
          </a:prstGeom>
          <a:noFill/>
        </p:spPr>
        <p:txBody>
          <a:bodyPr wrap="square" rtlCol="0">
            <a:spAutoFit/>
          </a:bodyPr>
          <a:lstStyle/>
          <a:p>
            <a:pPr algn="ctr"/>
            <a:r>
              <a:rPr lang="en-US" sz="2800" b="1" dirty="0" smtClean="0">
                <a:latin typeface="Arial" panose="020B0604020202020204" pitchFamily="34" charset="0"/>
                <a:ea typeface="Roboto" panose="02000000000000000000" pitchFamily="2" charset="0"/>
                <a:cs typeface="Arial" panose="020B0604020202020204" pitchFamily="34" charset="0"/>
              </a:rPr>
              <a:t>Shaping Our Future Foundation</a:t>
            </a:r>
          </a:p>
          <a:p>
            <a:pPr algn="ctr"/>
            <a:r>
              <a:rPr lang="en-US" sz="2800" b="1" dirty="0" smtClean="0">
                <a:latin typeface="Arial" panose="020B0604020202020204" pitchFamily="34" charset="0"/>
                <a:ea typeface="Roboto" panose="02000000000000000000" pitchFamily="2" charset="0"/>
                <a:cs typeface="Arial" panose="020B0604020202020204" pitchFamily="34" charset="0"/>
              </a:rPr>
              <a:t>Plot 6/263</a:t>
            </a:r>
          </a:p>
          <a:p>
            <a:pPr algn="ctr"/>
            <a:r>
              <a:rPr lang="en-US" sz="2800" b="1" dirty="0" smtClean="0">
                <a:latin typeface="Arial" panose="020B0604020202020204" pitchFamily="34" charset="0"/>
                <a:ea typeface="Roboto" panose="02000000000000000000" pitchFamily="2" charset="0"/>
                <a:cs typeface="Arial" panose="020B0604020202020204" pitchFamily="34" charset="0"/>
              </a:rPr>
              <a:t>PO Box 30508</a:t>
            </a:r>
          </a:p>
          <a:p>
            <a:pPr algn="ctr"/>
            <a:r>
              <a:rPr lang="en-US" sz="2800" b="1" dirty="0" smtClean="0">
                <a:latin typeface="Arial" panose="020B0604020202020204" pitchFamily="34" charset="0"/>
                <a:ea typeface="Roboto" panose="02000000000000000000" pitchFamily="2" charset="0"/>
                <a:cs typeface="Arial" panose="020B0604020202020204" pitchFamily="34" charset="0"/>
              </a:rPr>
              <a:t>Lilongwe, Malawi</a:t>
            </a:r>
          </a:p>
          <a:p>
            <a:pPr algn="ctr"/>
            <a:endParaRPr lang="en-US" sz="2800" b="1" dirty="0">
              <a:latin typeface="Arial" panose="020B0604020202020204" pitchFamily="34" charset="0"/>
              <a:ea typeface="Roboto" panose="02000000000000000000" pitchFamily="2" charset="0"/>
              <a:cs typeface="Arial" panose="020B0604020202020204" pitchFamily="34" charset="0"/>
            </a:endParaRPr>
          </a:p>
          <a:p>
            <a:pPr algn="ctr"/>
            <a:r>
              <a:rPr lang="en-US" sz="2800" b="1" dirty="0" smtClean="0">
                <a:latin typeface="Arial" panose="020B0604020202020204" pitchFamily="34" charset="0"/>
                <a:ea typeface="Roboto" panose="02000000000000000000" pitchFamily="2" charset="0"/>
                <a:cs typeface="Arial" panose="020B0604020202020204" pitchFamily="34" charset="0"/>
              </a:rPr>
              <a:t>Website: </a:t>
            </a:r>
            <a:r>
              <a:rPr lang="en-US" sz="2800" b="1" dirty="0" smtClean="0">
                <a:latin typeface="Arial" panose="020B0604020202020204" pitchFamily="34" charset="0"/>
                <a:ea typeface="Roboto" panose="02000000000000000000" pitchFamily="2" charset="0"/>
                <a:cs typeface="Arial" panose="020B0604020202020204" pitchFamily="34" charset="0"/>
                <a:hlinkClick r:id="rId3"/>
              </a:rPr>
              <a:t>https://www.shapingourfuturefoundation.org</a:t>
            </a:r>
            <a:r>
              <a:rPr lang="en-US" sz="2800" b="1" dirty="0" smtClean="0">
                <a:latin typeface="Arial" panose="020B0604020202020204" pitchFamily="34" charset="0"/>
                <a:ea typeface="Roboto" panose="02000000000000000000" pitchFamily="2" charset="0"/>
                <a:cs typeface="Arial" panose="020B0604020202020204" pitchFamily="34" charset="0"/>
              </a:rPr>
              <a:t> </a:t>
            </a:r>
            <a:endParaRPr lang="en-US" sz="2800" b="1"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127995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6619-9B9C-4646-BECF-7F4B44A5BE57}"/>
              </a:ext>
            </a:extLst>
          </p:cNvPr>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OUR OBJECTIVES</a:t>
            </a:r>
            <a:endParaRPr lang="en-US"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20ADDC9-33D8-4EF8-BF04-64446FEDFC04}"/>
              </a:ext>
            </a:extLst>
          </p:cNvPr>
          <p:cNvSpPr/>
          <p:nvPr/>
        </p:nvSpPr>
        <p:spPr>
          <a:xfrm>
            <a:off x="2472269" y="4762023"/>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20" name="Oval 19">
            <a:extLst>
              <a:ext uri="{FF2B5EF4-FFF2-40B4-BE49-F238E27FC236}">
                <a16:creationId xmlns:a16="http://schemas.microsoft.com/office/drawing/2014/main" id="{F12A01AA-A30D-4B09-AFD0-F6613E0285B5}"/>
              </a:ext>
            </a:extLst>
          </p:cNvPr>
          <p:cNvSpPr/>
          <p:nvPr/>
        </p:nvSpPr>
        <p:spPr>
          <a:xfrm flipH="1">
            <a:off x="136491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144DD20-B3ED-40AB-B5D4-2B44AFE429D9}"/>
              </a:ext>
            </a:extLst>
          </p:cNvPr>
          <p:cNvSpPr txBox="1"/>
          <p:nvPr/>
        </p:nvSpPr>
        <p:spPr>
          <a:xfrm>
            <a:off x="2400151" y="2471184"/>
            <a:ext cx="5886599" cy="2308324"/>
          </a:xfrm>
          <a:prstGeom prst="rect">
            <a:avLst/>
          </a:prstGeom>
          <a:noFill/>
        </p:spPr>
        <p:txBody>
          <a:bodyPr wrap="square">
            <a:spAutoFit/>
          </a:bodyPr>
          <a:lstStyle/>
          <a:p>
            <a:pPr>
              <a:spcBef>
                <a:spcPts val="1800"/>
              </a:spcBef>
              <a:spcAft>
                <a:spcPts val="1200"/>
              </a:spcAft>
            </a:pPr>
            <a:r>
              <a:rPr lang="en-US" sz="3600" dirty="0" smtClean="0">
                <a:latin typeface="Arial" panose="020B0604020202020204" pitchFamily="34" charset="0"/>
                <a:cs typeface="Arial" panose="020B0604020202020204" pitchFamily="34" charset="0"/>
              </a:rPr>
              <a:t>To </a:t>
            </a:r>
            <a:r>
              <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expand educational opportunities </a:t>
            </a:r>
            <a:r>
              <a:rPr lang="en-US" sz="3600" dirty="0">
                <a:latin typeface="Arial" panose="020B0604020202020204" pitchFamily="34" charset="0"/>
                <a:cs typeface="Arial" panose="020B0604020202020204" pitchFamily="34" charset="0"/>
              </a:rPr>
              <a:t>for all including society’s most vulnerable</a:t>
            </a:r>
          </a:p>
        </p:txBody>
      </p:sp>
      <p:cxnSp>
        <p:nvCxnSpPr>
          <p:cNvPr id="23" name="Straight Connector 22">
            <a:extLst>
              <a:ext uri="{FF2B5EF4-FFF2-40B4-BE49-F238E27FC236}">
                <a16:creationId xmlns:a16="http://schemas.microsoft.com/office/drawing/2014/main" id="{A091CF91-BF90-4377-8556-D47A6A6FEF4B}"/>
              </a:ext>
            </a:extLst>
          </p:cNvPr>
          <p:cNvCxnSpPr>
            <a:cxnSpLocks/>
          </p:cNvCxnSpPr>
          <p:nvPr/>
        </p:nvCxnSpPr>
        <p:spPr>
          <a:xfrm>
            <a:off x="2193925" y="2189163"/>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569BD3-DAAB-4764-A769-C0C41524F881}"/>
              </a:ext>
            </a:extLst>
          </p:cNvPr>
          <p:cNvCxnSpPr>
            <a:cxnSpLocks/>
          </p:cNvCxnSpPr>
          <p:nvPr/>
        </p:nvCxnSpPr>
        <p:spPr>
          <a:xfrm>
            <a:off x="2193925" y="2189163"/>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68B22CE-D806-40D9-AC2C-398DC6C609CB}"/>
              </a:ext>
            </a:extLst>
          </p:cNvPr>
          <p:cNvSpPr/>
          <p:nvPr/>
        </p:nvSpPr>
        <p:spPr>
          <a:xfrm>
            <a:off x="11410950" y="4700423"/>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30" name="Oval 29">
            <a:extLst>
              <a:ext uri="{FF2B5EF4-FFF2-40B4-BE49-F238E27FC236}">
                <a16:creationId xmlns:a16="http://schemas.microsoft.com/office/drawing/2014/main" id="{772F735F-0972-4B34-A25C-66E4CE542F0A}"/>
              </a:ext>
            </a:extLst>
          </p:cNvPr>
          <p:cNvSpPr/>
          <p:nvPr/>
        </p:nvSpPr>
        <p:spPr>
          <a:xfrm flipH="1">
            <a:off x="9730846" y="2443450"/>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55340972-C06C-4E14-ADC0-7E023AEC2A3B}"/>
              </a:ext>
            </a:extLst>
          </p:cNvPr>
          <p:cNvSpPr txBox="1"/>
          <p:nvPr/>
        </p:nvSpPr>
        <p:spPr>
          <a:xfrm>
            <a:off x="11410950" y="2443450"/>
            <a:ext cx="5370173" cy="2308324"/>
          </a:xfrm>
          <a:prstGeom prst="rect">
            <a:avLst/>
          </a:prstGeom>
          <a:noFill/>
        </p:spPr>
        <p:txBody>
          <a:bodyPr wrap="square">
            <a:spAutoFit/>
          </a:bodyPr>
          <a:lstStyle/>
          <a:p>
            <a:pPr>
              <a:spcBef>
                <a:spcPts val="1800"/>
              </a:spcBef>
              <a:spcAft>
                <a:spcPts val="1200"/>
              </a:spcAft>
            </a:pPr>
            <a:r>
              <a:rPr lang="en-US" sz="3600" dirty="0" smtClean="0">
                <a:latin typeface="Arial" panose="020B0604020202020204" pitchFamily="34" charset="0"/>
                <a:cs typeface="Arial" panose="020B0604020202020204" pitchFamily="34" charset="0"/>
              </a:rPr>
              <a:t>To </a:t>
            </a:r>
            <a:r>
              <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promote all-encompassing health </a:t>
            </a:r>
            <a:r>
              <a:rPr lang="en-US" sz="3600" dirty="0">
                <a:latin typeface="Arial" panose="020B0604020202020204" pitchFamily="34" charset="0"/>
                <a:cs typeface="Arial" panose="020B0604020202020204" pitchFamily="34" charset="0"/>
              </a:rPr>
              <a:t>and wellness amongst young people</a:t>
            </a:r>
          </a:p>
        </p:txBody>
      </p:sp>
      <p:cxnSp>
        <p:nvCxnSpPr>
          <p:cNvPr id="32" name="Straight Connector 31">
            <a:extLst>
              <a:ext uri="{FF2B5EF4-FFF2-40B4-BE49-F238E27FC236}">
                <a16:creationId xmlns:a16="http://schemas.microsoft.com/office/drawing/2014/main" id="{ACBC23EC-6FE2-4719-83FA-EC4E4AE62AAC}"/>
              </a:ext>
            </a:extLst>
          </p:cNvPr>
          <p:cNvCxnSpPr>
            <a:cxnSpLocks/>
          </p:cNvCxnSpPr>
          <p:nvPr/>
        </p:nvCxnSpPr>
        <p:spPr>
          <a:xfrm>
            <a:off x="10918824" y="2313952"/>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7C6450D8-CBED-4EF6-B7FC-23C1A0B14E40}"/>
              </a:ext>
            </a:extLst>
          </p:cNvPr>
          <p:cNvSpPr/>
          <p:nvPr/>
        </p:nvSpPr>
        <p:spPr>
          <a:xfrm>
            <a:off x="2490335" y="8324568"/>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36" name="Oval 35">
            <a:extLst>
              <a:ext uri="{FF2B5EF4-FFF2-40B4-BE49-F238E27FC236}">
                <a16:creationId xmlns:a16="http://schemas.microsoft.com/office/drawing/2014/main" id="{F564DF7D-A87D-4DD5-B8EC-6511D667EA55}"/>
              </a:ext>
            </a:extLst>
          </p:cNvPr>
          <p:cNvSpPr/>
          <p:nvPr/>
        </p:nvSpPr>
        <p:spPr>
          <a:xfrm flipH="1">
            <a:off x="1475114" y="612386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69D080B4-19C0-41DA-843E-4584D51542BB}"/>
              </a:ext>
            </a:extLst>
          </p:cNvPr>
          <p:cNvSpPr txBox="1"/>
          <p:nvPr/>
        </p:nvSpPr>
        <p:spPr>
          <a:xfrm>
            <a:off x="2791336" y="5898701"/>
            <a:ext cx="5238409" cy="2308324"/>
          </a:xfrm>
          <a:prstGeom prst="rect">
            <a:avLst/>
          </a:prstGeom>
          <a:noFill/>
        </p:spPr>
        <p:txBody>
          <a:bodyPr wrap="square">
            <a:spAutoFit/>
          </a:bodyPr>
          <a:lstStyle/>
          <a:p>
            <a:r>
              <a:rPr lang="en-US" sz="3600" dirty="0" smtClean="0">
                <a:latin typeface="Arial" panose="020B0604020202020204" pitchFamily="34" charset="0"/>
                <a:cs typeface="Arial" panose="020B0604020202020204" pitchFamily="34" charset="0"/>
              </a:rPr>
              <a:t>To </a:t>
            </a:r>
            <a:r>
              <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economically empower </a:t>
            </a:r>
            <a:r>
              <a:rPr lang="en-US" sz="3600" dirty="0">
                <a:latin typeface="Arial" panose="020B0604020202020204" pitchFamily="34" charset="0"/>
                <a:cs typeface="Arial" panose="020B0604020202020204" pitchFamily="34" charset="0"/>
              </a:rPr>
              <a:t>society’s disadvantaged groups including the youth</a:t>
            </a:r>
            <a:endParaRPr lang="en-US" sz="36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39" name="Straight Connector 38">
            <a:extLst>
              <a:ext uri="{FF2B5EF4-FFF2-40B4-BE49-F238E27FC236}">
                <a16:creationId xmlns:a16="http://schemas.microsoft.com/office/drawing/2014/main" id="{1C36CECC-5AE9-4354-ABF2-C5A08AD09C9D}"/>
              </a:ext>
            </a:extLst>
          </p:cNvPr>
          <p:cNvCxnSpPr>
            <a:cxnSpLocks/>
          </p:cNvCxnSpPr>
          <p:nvPr/>
        </p:nvCxnSpPr>
        <p:spPr>
          <a:xfrm>
            <a:off x="2184400" y="5904424"/>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45DAC94-4D5F-4A2A-8DB8-BB6417396450}"/>
              </a:ext>
            </a:extLst>
          </p:cNvPr>
          <p:cNvSpPr/>
          <p:nvPr/>
        </p:nvSpPr>
        <p:spPr>
          <a:xfrm>
            <a:off x="11431927" y="8454216"/>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42" name="Oval 41">
            <a:extLst>
              <a:ext uri="{FF2B5EF4-FFF2-40B4-BE49-F238E27FC236}">
                <a16:creationId xmlns:a16="http://schemas.microsoft.com/office/drawing/2014/main" id="{70CCFE2E-858C-4A7F-9444-80824DDEFC07}"/>
              </a:ext>
            </a:extLst>
          </p:cNvPr>
          <p:cNvSpPr/>
          <p:nvPr/>
        </p:nvSpPr>
        <p:spPr>
          <a:xfrm flipH="1">
            <a:off x="9704652" y="6124940"/>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95E6E92C-E290-409A-AE23-5EC5064CF641}"/>
              </a:ext>
            </a:extLst>
          </p:cNvPr>
          <p:cNvSpPr txBox="1"/>
          <p:nvPr/>
        </p:nvSpPr>
        <p:spPr>
          <a:xfrm>
            <a:off x="11410950" y="6053957"/>
            <a:ext cx="5124450" cy="2308324"/>
          </a:xfrm>
          <a:prstGeom prst="rect">
            <a:avLst/>
          </a:prstGeom>
          <a:noFill/>
        </p:spPr>
        <p:txBody>
          <a:bodyPr wrap="square">
            <a:spAutoFit/>
          </a:bodyPr>
          <a:lstStyle/>
          <a:p>
            <a:pPr>
              <a:spcBef>
                <a:spcPts val="1800"/>
              </a:spcBef>
              <a:spcAft>
                <a:spcPts val="1200"/>
              </a:spcAft>
            </a:pPr>
            <a:r>
              <a:rPr lang="en-US" sz="3600" dirty="0" smtClean="0">
                <a:latin typeface="Arial" panose="020B0604020202020204" pitchFamily="34" charset="0"/>
                <a:cs typeface="Arial" panose="020B0604020202020204" pitchFamily="34" charset="0"/>
              </a:rPr>
              <a:t>To </a:t>
            </a:r>
            <a:r>
              <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promote sustainable agricultural </a:t>
            </a:r>
            <a:r>
              <a:rPr lang="en-US" sz="3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practices (Climate SMART Agriculture)</a:t>
            </a:r>
            <a:endPar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54" name="Straight Connector 53">
            <a:extLst>
              <a:ext uri="{FF2B5EF4-FFF2-40B4-BE49-F238E27FC236}">
                <a16:creationId xmlns:a16="http://schemas.microsoft.com/office/drawing/2014/main" id="{23FD8A9D-130A-416C-9ECF-D715194F94CA}"/>
              </a:ext>
            </a:extLst>
          </p:cNvPr>
          <p:cNvCxnSpPr>
            <a:cxnSpLocks/>
          </p:cNvCxnSpPr>
          <p:nvPr/>
        </p:nvCxnSpPr>
        <p:spPr>
          <a:xfrm>
            <a:off x="10902949" y="6157273"/>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254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6619-9B9C-4646-BECF-7F4B44A5BE57}"/>
              </a:ext>
            </a:extLst>
          </p:cNvPr>
          <p:cNvSpPr>
            <a:spLocks noGrp="1"/>
          </p:cNvSpPr>
          <p:nvPr>
            <p:ph type="title"/>
          </p:nvPr>
        </p:nvSpPr>
        <p:spPr>
          <a:xfrm>
            <a:off x="974993" y="571500"/>
            <a:ext cx="15242119" cy="1446826"/>
          </a:xfrm>
        </p:spPr>
        <p:txBody>
          <a:bodyPr/>
          <a:lstStyle/>
          <a:p>
            <a:r>
              <a:rPr lang="en-US" dirty="0" smtClean="0">
                <a:latin typeface="Arial" panose="020B0604020202020204" pitchFamily="34" charset="0"/>
                <a:cs typeface="Arial" panose="020B0604020202020204" pitchFamily="34" charset="0"/>
              </a:rPr>
              <a:t>MALAWI’S EDUCATION SECTOR – THE FOUNDATION’S MAIN FOCUS AREA</a:t>
            </a:r>
            <a:endParaRPr lang="en-US"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165BE09-608C-44AE-8471-E947DCF3AEC1}"/>
              </a:ext>
            </a:extLst>
          </p:cNvPr>
          <p:cNvSpPr/>
          <p:nvPr/>
        </p:nvSpPr>
        <p:spPr>
          <a:xfrm>
            <a:off x="1159961" y="3821470"/>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20ADDC9-33D8-4EF8-BF04-64446FEDFC04}"/>
              </a:ext>
            </a:extLst>
          </p:cNvPr>
          <p:cNvSpPr/>
          <p:nvPr/>
        </p:nvSpPr>
        <p:spPr>
          <a:xfrm>
            <a:off x="1035687" y="6198235"/>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20" name="Oval 19">
            <a:extLst>
              <a:ext uri="{FF2B5EF4-FFF2-40B4-BE49-F238E27FC236}">
                <a16:creationId xmlns:a16="http://schemas.microsoft.com/office/drawing/2014/main" id="{F12A01AA-A30D-4B09-AFD0-F6613E0285B5}"/>
              </a:ext>
            </a:extLst>
          </p:cNvPr>
          <p:cNvSpPr/>
          <p:nvPr/>
        </p:nvSpPr>
        <p:spPr>
          <a:xfrm flipH="1">
            <a:off x="1159961" y="3811248"/>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144DD20-B3ED-40AB-B5D4-2B44AFE429D9}"/>
              </a:ext>
            </a:extLst>
          </p:cNvPr>
          <p:cNvSpPr txBox="1"/>
          <p:nvPr/>
        </p:nvSpPr>
        <p:spPr>
          <a:xfrm>
            <a:off x="1752513" y="3821470"/>
            <a:ext cx="3640860" cy="2246769"/>
          </a:xfrm>
          <a:prstGeom prst="rect">
            <a:avLst/>
          </a:prstGeom>
          <a:noFill/>
        </p:spPr>
        <p:txBody>
          <a:bodyPr wrap="square">
            <a:spAutoFit/>
          </a:bodyPr>
          <a:lstStyle/>
          <a:p>
            <a:pPr marL="457200" indent="-457200">
              <a:buFont typeface="Arial" panose="020B0604020202020204" pitchFamily="34" charset="0"/>
              <a:buChar char="•"/>
            </a:pPr>
            <a:r>
              <a:rPr lang="en-US" sz="2000" dirty="0" smtClean="0">
                <a:latin typeface="Arial" panose="020B0604020202020204" pitchFamily="34" charset="0"/>
                <a:ea typeface="Open Sans SemiBold" panose="020B0706030804020204" pitchFamily="34" charset="0"/>
                <a:cs typeface="Arial" panose="020B0604020202020204" pitchFamily="34" charset="0"/>
              </a:rPr>
              <a:t>Primary School (</a:t>
            </a:r>
            <a:r>
              <a:rPr lang="en-US" sz="2000" dirty="0" err="1" smtClean="0">
                <a:latin typeface="Arial" panose="020B0604020202020204" pitchFamily="34" charset="0"/>
                <a:ea typeface="Open Sans Light" panose="020B0306030504020204" pitchFamily="34" charset="0"/>
                <a:cs typeface="Arial" panose="020B0604020202020204" pitchFamily="34" charset="0"/>
              </a:rPr>
              <a:t>Std</a:t>
            </a:r>
            <a:r>
              <a:rPr lang="en-US" sz="2000" dirty="0" smtClean="0">
                <a:latin typeface="Arial" panose="020B0604020202020204" pitchFamily="34" charset="0"/>
                <a:ea typeface="Open Sans Light" panose="020B0306030504020204" pitchFamily="34" charset="0"/>
                <a:cs typeface="Arial" panose="020B0604020202020204" pitchFamily="34" charset="0"/>
              </a:rPr>
              <a:t> 1-8)</a:t>
            </a:r>
          </a:p>
          <a:p>
            <a:pPr marL="457200" indent="-457200">
              <a:buFont typeface="Arial" panose="020B0604020202020204" pitchFamily="34" charset="0"/>
              <a:buChar char="•"/>
            </a:pPr>
            <a:r>
              <a:rPr lang="en-US" sz="2000" dirty="0" smtClean="0">
                <a:latin typeface="Arial" panose="020B0604020202020204" pitchFamily="34" charset="0"/>
                <a:ea typeface="Open Sans Light" panose="020B0306030504020204" pitchFamily="34" charset="0"/>
                <a:cs typeface="Arial" panose="020B0604020202020204" pitchFamily="34" charset="0"/>
              </a:rPr>
              <a:t>Biggest Sub-Sector (6million learners)</a:t>
            </a:r>
          </a:p>
          <a:p>
            <a:pPr marL="457200" indent="-457200">
              <a:buFont typeface="Arial" panose="020B0604020202020204" pitchFamily="34" charset="0"/>
              <a:buChar char="•"/>
            </a:pPr>
            <a:r>
              <a:rPr lang="en-US" sz="2000" dirty="0" smtClean="0">
                <a:solidFill>
                  <a:srgbClr val="FF0000"/>
                </a:solidFill>
                <a:latin typeface="Arial" panose="020B0604020202020204" pitchFamily="34" charset="0"/>
                <a:cs typeface="Arial" panose="020B0604020202020204" pitchFamily="34" charset="0"/>
              </a:rPr>
              <a:t>Net Enrollment </a:t>
            </a:r>
            <a:r>
              <a:rPr lang="en-US" sz="2000" dirty="0">
                <a:solidFill>
                  <a:srgbClr val="FF0000"/>
                </a:solidFill>
                <a:latin typeface="Arial" panose="020B0604020202020204" pitchFamily="34" charset="0"/>
                <a:cs typeface="Arial" panose="020B0604020202020204" pitchFamily="34" charset="0"/>
              </a:rPr>
              <a:t>90</a:t>
            </a:r>
            <a:r>
              <a:rPr lang="en-US" sz="2000" dirty="0" smtClean="0">
                <a:solidFill>
                  <a:srgbClr val="FF0000"/>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Completion </a:t>
            </a:r>
            <a:r>
              <a:rPr lang="en-US" sz="2000" dirty="0">
                <a:latin typeface="Arial" panose="020B0604020202020204" pitchFamily="34" charset="0"/>
                <a:cs typeface="Arial" panose="020B0604020202020204" pitchFamily="34" charset="0"/>
              </a:rPr>
              <a:t>58</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b="0" i="0" dirty="0" smtClean="0">
                <a:solidFill>
                  <a:schemeClr val="tx1"/>
                </a:solidFill>
                <a:effectLst/>
                <a:latin typeface="Arial" panose="020B0604020202020204" pitchFamily="34" charset="0"/>
                <a:ea typeface="Open Sans Light" panose="020B0306030504020204" pitchFamily="34" charset="0"/>
                <a:cs typeface="Arial" panose="020B0604020202020204" pitchFamily="34" charset="0"/>
              </a:rPr>
              <a:t>Only </a:t>
            </a:r>
            <a:r>
              <a:rPr lang="en-US" sz="2000" b="0" i="0" dirty="0" smtClean="0">
                <a:solidFill>
                  <a:srgbClr val="FF0000"/>
                </a:solidFill>
                <a:effectLst/>
                <a:latin typeface="Arial" panose="020B0604020202020204" pitchFamily="34" charset="0"/>
                <a:ea typeface="Open Sans Light" panose="020B0306030504020204" pitchFamily="34" charset="0"/>
                <a:cs typeface="Arial" panose="020B0604020202020204" pitchFamily="34" charset="0"/>
              </a:rPr>
              <a:t>38% </a:t>
            </a:r>
            <a:r>
              <a:rPr lang="en-US" sz="2000" b="0" i="0" dirty="0" smtClean="0">
                <a:solidFill>
                  <a:schemeClr val="tx1"/>
                </a:solidFill>
                <a:effectLst/>
                <a:latin typeface="Arial" panose="020B0604020202020204" pitchFamily="34" charset="0"/>
                <a:ea typeface="Open Sans Light" panose="020B0306030504020204" pitchFamily="34" charset="0"/>
                <a:cs typeface="Arial" panose="020B0604020202020204" pitchFamily="34" charset="0"/>
              </a:rPr>
              <a:t>transition to secondary school)</a:t>
            </a:r>
            <a:endParaRPr lang="en-US" sz="2400" b="0" i="0" dirty="0">
              <a:solidFill>
                <a:schemeClr val="tx1"/>
              </a:solidFill>
              <a:effectLst/>
              <a:latin typeface="Arial" panose="020B0604020202020204" pitchFamily="34" charset="0"/>
              <a:ea typeface="Open Sans Light" panose="020B0306030504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07FB4CC3-2A19-4D31-AD09-11141BC7FF74}"/>
              </a:ext>
            </a:extLst>
          </p:cNvPr>
          <p:cNvSpPr/>
          <p:nvPr/>
        </p:nvSpPr>
        <p:spPr>
          <a:xfrm>
            <a:off x="6404449" y="3821470"/>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772F735F-0972-4B34-A25C-66E4CE542F0A}"/>
              </a:ext>
            </a:extLst>
          </p:cNvPr>
          <p:cNvSpPr/>
          <p:nvPr/>
        </p:nvSpPr>
        <p:spPr>
          <a:xfrm flipH="1">
            <a:off x="6572573" y="3849437"/>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55340972-C06C-4E14-ADC0-7E023AEC2A3B}"/>
              </a:ext>
            </a:extLst>
          </p:cNvPr>
          <p:cNvSpPr txBox="1"/>
          <p:nvPr/>
        </p:nvSpPr>
        <p:spPr>
          <a:xfrm>
            <a:off x="7378810" y="3786345"/>
            <a:ext cx="3138155" cy="2246769"/>
          </a:xfrm>
          <a:prstGeom prst="rect">
            <a:avLst/>
          </a:prstGeom>
          <a:noFill/>
        </p:spPr>
        <p:txBody>
          <a:bodyPr wrap="square">
            <a:spAutoFit/>
          </a:bodyPr>
          <a:lstStyle/>
          <a:p>
            <a:pPr marL="457200" indent="-457200">
              <a:buFont typeface="Arial" panose="020B0604020202020204" pitchFamily="34" charset="0"/>
              <a:buChar char="•"/>
            </a:pPr>
            <a:r>
              <a:rPr lang="en-US" sz="2000" dirty="0" smtClean="0">
                <a:latin typeface="Arial" panose="020B0604020202020204" pitchFamily="34" charset="0"/>
                <a:ea typeface="Open Sans SemiBold" panose="020B0706030804020204" pitchFamily="34" charset="0"/>
                <a:cs typeface="Arial" panose="020B0604020202020204" pitchFamily="34" charset="0"/>
              </a:rPr>
              <a:t>Secondary School (</a:t>
            </a:r>
            <a:r>
              <a:rPr lang="en-US" sz="2000" b="0" i="0" dirty="0" smtClean="0">
                <a:solidFill>
                  <a:schemeClr val="tx1"/>
                </a:solidFill>
                <a:effectLst/>
                <a:latin typeface="Arial" panose="020B0604020202020204" pitchFamily="34" charset="0"/>
                <a:ea typeface="Open Sans Light" panose="020B0306030504020204" pitchFamily="34" charset="0"/>
                <a:cs typeface="Arial" panose="020B0604020202020204" pitchFamily="34" charset="0"/>
              </a:rPr>
              <a:t>Forms 1 – 4)</a:t>
            </a:r>
          </a:p>
          <a:p>
            <a:pPr marL="457200" indent="-4572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460,000</a:t>
            </a:r>
          </a:p>
          <a:p>
            <a:pPr marL="457200" indent="-457200">
              <a:buFont typeface="Arial" panose="020B0604020202020204" pitchFamily="34" charset="0"/>
              <a:buChar char="•"/>
            </a:pPr>
            <a:r>
              <a:rPr lang="en-US" sz="2000" dirty="0" smtClean="0">
                <a:solidFill>
                  <a:srgbClr val="FF0000"/>
                </a:solidFill>
                <a:latin typeface="Arial" panose="020B0604020202020204" pitchFamily="34" charset="0"/>
                <a:cs typeface="Arial" panose="020B0604020202020204" pitchFamily="34" charset="0"/>
              </a:rPr>
              <a:t>Net Enrollment </a:t>
            </a:r>
            <a:r>
              <a:rPr lang="en-US" sz="2000" dirty="0">
                <a:solidFill>
                  <a:srgbClr val="FF0000"/>
                </a:solidFill>
                <a:latin typeface="Arial" panose="020B0604020202020204" pitchFamily="34" charset="0"/>
                <a:cs typeface="Arial" panose="020B0604020202020204" pitchFamily="34" charset="0"/>
              </a:rPr>
              <a:t>16</a:t>
            </a:r>
            <a:r>
              <a:rPr lang="en-US" sz="2000" dirty="0" smtClean="0">
                <a:solidFill>
                  <a:srgbClr val="FF0000"/>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Completion </a:t>
            </a:r>
            <a:r>
              <a:rPr lang="en-US" sz="2000" dirty="0">
                <a:latin typeface="Arial" panose="020B0604020202020204" pitchFamily="34" charset="0"/>
                <a:cs typeface="Arial" panose="020B0604020202020204" pitchFamily="34" charset="0"/>
              </a:rPr>
              <a:t>24</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smtClean="0">
                <a:latin typeface="Arial" panose="020B0604020202020204" pitchFamily="34" charset="0"/>
                <a:ea typeface="Open Sans Light" panose="020B0306030504020204" pitchFamily="34" charset="0"/>
                <a:cs typeface="Arial" panose="020B0604020202020204" pitchFamily="34" charset="0"/>
              </a:rPr>
              <a:t>Only </a:t>
            </a:r>
            <a:r>
              <a:rPr lang="en-US" sz="2000" dirty="0" smtClean="0">
                <a:solidFill>
                  <a:srgbClr val="FF0000"/>
                </a:solidFill>
                <a:latin typeface="Arial" panose="020B0604020202020204" pitchFamily="34" charset="0"/>
                <a:ea typeface="Open Sans Light" panose="020B0306030504020204" pitchFamily="34" charset="0"/>
                <a:cs typeface="Arial" panose="020B0604020202020204" pitchFamily="34" charset="0"/>
              </a:rPr>
              <a:t>6% </a:t>
            </a:r>
            <a:r>
              <a:rPr lang="en-US" sz="2000" dirty="0" smtClean="0">
                <a:latin typeface="Arial" panose="020B0604020202020204" pitchFamily="34" charset="0"/>
                <a:ea typeface="Open Sans Light" panose="020B0306030504020204" pitchFamily="34" charset="0"/>
                <a:cs typeface="Arial" panose="020B0604020202020204" pitchFamily="34" charset="0"/>
              </a:rPr>
              <a:t>transition to University</a:t>
            </a:r>
            <a:endParaRPr lang="en-US" sz="2000" b="0" i="0" dirty="0">
              <a:solidFill>
                <a:schemeClr val="tx1"/>
              </a:solidFill>
              <a:effectLst/>
              <a:latin typeface="Arial" panose="020B0604020202020204" pitchFamily="34" charset="0"/>
              <a:ea typeface="Open Sans Light" panose="020B0306030504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A079AA11-C501-4EEF-80AD-4E30B88584D8}"/>
              </a:ext>
            </a:extLst>
          </p:cNvPr>
          <p:cNvSpPr/>
          <p:nvPr/>
        </p:nvSpPr>
        <p:spPr>
          <a:xfrm>
            <a:off x="11892070" y="3788870"/>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F564DF7D-A87D-4DD5-B8EC-6511D667EA55}"/>
              </a:ext>
            </a:extLst>
          </p:cNvPr>
          <p:cNvSpPr/>
          <p:nvPr/>
        </p:nvSpPr>
        <p:spPr>
          <a:xfrm flipH="1">
            <a:off x="11941336" y="3783051"/>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69D080B4-19C0-41DA-843E-4584D51542BB}"/>
              </a:ext>
            </a:extLst>
          </p:cNvPr>
          <p:cNvSpPr txBox="1"/>
          <p:nvPr/>
        </p:nvSpPr>
        <p:spPr>
          <a:xfrm>
            <a:off x="12944778" y="3783051"/>
            <a:ext cx="2854623" cy="1661993"/>
          </a:xfrm>
          <a:prstGeom prst="rect">
            <a:avLst/>
          </a:prstGeom>
          <a:noFill/>
        </p:spPr>
        <p:txBody>
          <a:bodyPr wrap="square">
            <a:spAutoFit/>
          </a:bodyPr>
          <a:lstStyle/>
          <a:p>
            <a:pPr marL="342900" indent="-342900">
              <a:buFont typeface="Arial" panose="020B0604020202020204" pitchFamily="34" charset="0"/>
              <a:buChar char="•"/>
            </a:pPr>
            <a:r>
              <a:rPr lang="en-US" sz="2000" dirty="0" smtClean="0">
                <a:latin typeface="Arial" panose="020B0604020202020204" pitchFamily="34" charset="0"/>
                <a:ea typeface="Open Sans SemiBold" panose="020B0706030804020204" pitchFamily="34" charset="0"/>
                <a:cs typeface="Arial" panose="020B0604020202020204" pitchFamily="34" charset="0"/>
              </a:rPr>
              <a:t>Tertiary</a:t>
            </a:r>
            <a:endParaRPr lang="en-US" sz="2000" dirty="0">
              <a:solidFill>
                <a:schemeClr val="tx1"/>
              </a:solidFill>
              <a:latin typeface="Arial" panose="020B0604020202020204" pitchFamily="34" charset="0"/>
              <a:ea typeface="Open Sans SemiBold" panose="020B0706030804020204" pitchFamily="34" charset="0"/>
              <a:cs typeface="Arial" panose="020B0604020202020204" pitchFamily="34" charset="0"/>
            </a:endParaRPr>
          </a:p>
          <a:p>
            <a:pPr marL="342900" lvl="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60,000</a:t>
            </a: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000" dirty="0" smtClean="0">
                <a:solidFill>
                  <a:srgbClr val="FF0000"/>
                </a:solidFill>
                <a:latin typeface="Arial" panose="020B0604020202020204" pitchFamily="34" charset="0"/>
                <a:cs typeface="Arial" panose="020B0604020202020204" pitchFamily="34" charset="0"/>
              </a:rPr>
              <a:t>Net Enrollment </a:t>
            </a:r>
            <a:r>
              <a:rPr lang="en-US" sz="2000" dirty="0">
                <a:solidFill>
                  <a:srgbClr val="FF0000"/>
                </a:solidFill>
                <a:latin typeface="Arial" panose="020B0604020202020204" pitchFamily="34" charset="0"/>
                <a:cs typeface="Arial" panose="020B0604020202020204" pitchFamily="34" charset="0"/>
              </a:rPr>
              <a:t>&lt;1</a:t>
            </a:r>
            <a:r>
              <a:rPr lang="en-US" sz="2000" dirty="0" smtClean="0">
                <a:solidFill>
                  <a:srgbClr val="FF0000"/>
                </a:solidFill>
                <a:latin typeface="Arial" panose="020B0604020202020204" pitchFamily="34" charset="0"/>
                <a:cs typeface="Arial" panose="020B0604020202020204" pitchFamily="34" charset="0"/>
              </a:rPr>
              <a:t>%</a:t>
            </a:r>
            <a:endParaRPr lang="en-US" sz="2000" dirty="0">
              <a:solidFill>
                <a:srgbClr val="FF0000"/>
              </a:solidFill>
              <a:latin typeface="Arial" panose="020B0604020202020204" pitchFamily="34" charset="0"/>
              <a:cs typeface="Arial" panose="020B0604020202020204" pitchFamily="34" charset="0"/>
            </a:endParaRPr>
          </a:p>
          <a:p>
            <a:endParaRPr lang="en-US"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US"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US" sz="14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Rectangle 3"/>
          <p:cNvSpPr/>
          <p:nvPr/>
        </p:nvSpPr>
        <p:spPr>
          <a:xfrm>
            <a:off x="667374" y="2180947"/>
            <a:ext cx="15549738" cy="954107"/>
          </a:xfrm>
          <a:prstGeom prst="rect">
            <a:avLst/>
          </a:prstGeom>
        </p:spPr>
        <p:txBody>
          <a:bodyPr wrap="square">
            <a:spAutoFit/>
          </a:bodyPr>
          <a:lstStyle/>
          <a:p>
            <a:pPr marL="457200" lvl="1" algn="just" defTabSz="914400">
              <a:spcBef>
                <a:spcPct val="20000"/>
              </a:spcBef>
              <a:buClr>
                <a:srgbClr val="F0A22E"/>
              </a:buClr>
              <a:buSzPct val="70000"/>
            </a:pPr>
            <a:r>
              <a:rPr lang="en-US" sz="2800" dirty="0">
                <a:solidFill>
                  <a:srgbClr val="4E3B30"/>
                </a:solidFill>
                <a:latin typeface="Arial" panose="020B0604020202020204" pitchFamily="34" charset="0"/>
                <a:cs typeface="Arial" panose="020B0604020202020204" pitchFamily="34" charset="0"/>
              </a:rPr>
              <a:t>Malawi recognizes that education is at the heart of the Sustainable Development Goals (SDGs), the African Union Agenda 2030, and </a:t>
            </a:r>
            <a:r>
              <a:rPr lang="en-US" sz="2800" dirty="0" smtClean="0">
                <a:solidFill>
                  <a:srgbClr val="4E3B30"/>
                </a:solidFill>
                <a:latin typeface="Arial" panose="020B0604020202020204" pitchFamily="34" charset="0"/>
                <a:cs typeface="Arial" panose="020B0604020202020204" pitchFamily="34" charset="0"/>
              </a:rPr>
              <a:t>Agenda 2063</a:t>
            </a:r>
            <a:endParaRPr lang="en-US" sz="2800" dirty="0">
              <a:solidFill>
                <a:srgbClr val="4E3B30"/>
              </a:solidFill>
              <a:latin typeface="Arial" panose="020B0604020202020204" pitchFamily="34" charset="0"/>
              <a:cs typeface="Arial" panose="020B0604020202020204" pitchFamily="34" charset="0"/>
            </a:endParaRPr>
          </a:p>
        </p:txBody>
      </p:sp>
      <p:sp>
        <p:nvSpPr>
          <p:cNvPr id="23" name="Title 1">
            <a:extLst>
              <a:ext uri="{FF2B5EF4-FFF2-40B4-BE49-F238E27FC236}">
                <a16:creationId xmlns:a16="http://schemas.microsoft.com/office/drawing/2014/main" id="{0CA96619-9B9C-4646-BECF-7F4B44A5BE57}"/>
              </a:ext>
            </a:extLst>
          </p:cNvPr>
          <p:cNvSpPr txBox="1">
            <a:spLocks/>
          </p:cNvSpPr>
          <p:nvPr/>
        </p:nvSpPr>
        <p:spPr>
          <a:xfrm>
            <a:off x="1159961" y="6549451"/>
            <a:ext cx="15369906" cy="3111384"/>
          </a:xfrm>
          <a:prstGeom prst="rect">
            <a:avLst/>
          </a:prstGeom>
        </p:spPr>
        <p:txBody>
          <a:bodyPr anchor="ctr"/>
          <a:lstStyle>
            <a:lvl1pPr algn="l" defTabSz="1231971" rtl="0" eaLnBrk="1" latinLnBrk="0" hangingPunct="1">
              <a:lnSpc>
                <a:spcPct val="100000"/>
              </a:lnSpc>
              <a:spcBef>
                <a:spcPct val="0"/>
              </a:spcBef>
              <a:buNone/>
              <a:defRPr sz="4800" b="0" kern="1200">
                <a:solidFill>
                  <a:schemeClr val="tx1"/>
                </a:solidFill>
                <a:latin typeface="Roboto Light" panose="02000000000000000000" pitchFamily="2" charset="0"/>
                <a:ea typeface="Roboto Light" panose="02000000000000000000" pitchFamily="2" charset="0"/>
                <a:cs typeface="+mj-cs"/>
              </a:defRPr>
            </a:lvl1pPr>
          </a:lstStyle>
          <a:p>
            <a:pPr>
              <a:lnSpc>
                <a:spcPct val="125000"/>
              </a:lnSpc>
            </a:pPr>
            <a:endParaRPr lang="en-US" sz="2000" dirty="0" smtClean="0">
              <a:solidFill>
                <a:schemeClr val="tx2"/>
              </a:solidFill>
              <a:latin typeface="Arial" panose="020B0604020202020204" pitchFamily="34" charset="0"/>
              <a:cs typeface="Arial" panose="020B0604020202020204" pitchFamily="34" charset="0"/>
            </a:endParaRPr>
          </a:p>
          <a:p>
            <a:pPr marL="342900" indent="-342900">
              <a:lnSpc>
                <a:spcPct val="125000"/>
              </a:lnSpc>
              <a:buFont typeface="Arial" panose="020B0604020202020204" pitchFamily="34" charset="0"/>
              <a:buChar char="•"/>
            </a:pPr>
            <a:endParaRPr lang="en-US" sz="2000" dirty="0" smtClean="0">
              <a:solidFill>
                <a:schemeClr val="tx2"/>
              </a:solidFill>
              <a:latin typeface="Arial" panose="020B0604020202020204" pitchFamily="34" charset="0"/>
              <a:cs typeface="Arial" panose="020B0604020202020204" pitchFamily="34" charset="0"/>
            </a:endParaRPr>
          </a:p>
          <a:p>
            <a:pPr marL="342900" indent="-342900">
              <a:lnSpc>
                <a:spcPct val="125000"/>
              </a:lnSpc>
              <a:buFont typeface="Arial" panose="020B0604020202020204" pitchFamily="34" charset="0"/>
              <a:buChar char="•"/>
            </a:pPr>
            <a:endParaRPr lang="en-US" sz="2000" dirty="0">
              <a:solidFill>
                <a:schemeClr val="tx2"/>
              </a:solidFill>
              <a:latin typeface="Arial" panose="020B0604020202020204" pitchFamily="34" charset="0"/>
              <a:cs typeface="Arial" panose="020B0604020202020204" pitchFamily="34" charset="0"/>
            </a:endParaRPr>
          </a:p>
          <a:p>
            <a:pPr marL="342900" indent="-342900">
              <a:lnSpc>
                <a:spcPct val="125000"/>
              </a:lnSpc>
              <a:buFont typeface="Arial" panose="020B0604020202020204" pitchFamily="34" charset="0"/>
              <a:buChar char="•"/>
            </a:pPr>
            <a:r>
              <a:rPr lang="en-US" sz="2000" b="1" dirty="0" smtClean="0">
                <a:solidFill>
                  <a:schemeClr val="tx2"/>
                </a:solidFill>
                <a:latin typeface="Arial" panose="020B0604020202020204" pitchFamily="34" charset="0"/>
                <a:cs typeface="Arial" panose="020B0604020202020204" pitchFamily="34" charset="0"/>
              </a:rPr>
              <a:t>Access </a:t>
            </a:r>
            <a:r>
              <a:rPr lang="en-US" sz="2000" b="1" dirty="0">
                <a:solidFill>
                  <a:schemeClr val="tx2"/>
                </a:solidFill>
                <a:latin typeface="Arial" panose="020B0604020202020204" pitchFamily="34" charset="0"/>
                <a:cs typeface="Arial" panose="020B0604020202020204" pitchFamily="34" charset="0"/>
              </a:rPr>
              <a:t>to primary (standard 1</a:t>
            </a:r>
            <a:r>
              <a:rPr lang="en-US" sz="2000" b="1" dirty="0" smtClean="0">
                <a:solidFill>
                  <a:schemeClr val="tx2"/>
                </a:solidFill>
                <a:latin typeface="Arial" panose="020B0604020202020204" pitchFamily="34" charset="0"/>
                <a:cs typeface="Arial" panose="020B0604020202020204" pitchFamily="34" charset="0"/>
              </a:rPr>
              <a:t>) 		101 girls, 97 boys </a:t>
            </a:r>
            <a:r>
              <a:rPr lang="en-US" sz="2000" b="1" dirty="0">
                <a:solidFill>
                  <a:schemeClr val="tx2"/>
                </a:solidFill>
                <a:latin typeface="Arial" panose="020B0604020202020204" pitchFamily="34" charset="0"/>
                <a:cs typeface="Arial" panose="020B0604020202020204" pitchFamily="34" charset="0"/>
              </a:rPr>
              <a:t>	</a:t>
            </a:r>
            <a:endParaRPr lang="en-US" sz="2000" b="1" dirty="0" smtClean="0">
              <a:solidFill>
                <a:schemeClr val="tx2"/>
              </a:solidFill>
              <a:latin typeface="Arial" panose="020B0604020202020204" pitchFamily="34" charset="0"/>
              <a:cs typeface="Arial" panose="020B0604020202020204" pitchFamily="34" charset="0"/>
            </a:endParaRPr>
          </a:p>
          <a:p>
            <a:pPr marL="342900" indent="-342900">
              <a:lnSpc>
                <a:spcPct val="125000"/>
              </a:lnSpc>
              <a:buFont typeface="Arial" panose="020B0604020202020204" pitchFamily="34" charset="0"/>
              <a:buChar char="•"/>
            </a:pPr>
            <a:r>
              <a:rPr lang="en-US" sz="2000" b="1" dirty="0">
                <a:solidFill>
                  <a:schemeClr val="tx2"/>
                </a:solidFill>
                <a:latin typeface="Arial" panose="020B0604020202020204" pitchFamily="34" charset="0"/>
                <a:cs typeface="Arial" panose="020B0604020202020204" pitchFamily="34" charset="0"/>
              </a:rPr>
              <a:t>Primary completion (standard 8) 	</a:t>
            </a:r>
            <a:r>
              <a:rPr lang="en-US" sz="2000" b="1" dirty="0" smtClean="0">
                <a:solidFill>
                  <a:schemeClr val="tx2"/>
                </a:solidFill>
                <a:latin typeface="Arial" panose="020B0604020202020204" pitchFamily="34" charset="0"/>
                <a:cs typeface="Arial" panose="020B0604020202020204" pitchFamily="34" charset="0"/>
              </a:rPr>
              <a:t> 	  31 girls, 45 boys</a:t>
            </a:r>
            <a:r>
              <a:rPr lang="en-US" sz="2000" b="1" dirty="0">
                <a:solidFill>
                  <a:schemeClr val="tx2"/>
                </a:solidFill>
                <a:latin typeface="Arial" panose="020B0604020202020204" pitchFamily="34" charset="0"/>
                <a:cs typeface="Arial" panose="020B0604020202020204" pitchFamily="34" charset="0"/>
              </a:rPr>
              <a:t>	</a:t>
            </a:r>
            <a:endParaRPr lang="en-US" sz="2000" b="1" dirty="0" smtClean="0">
              <a:solidFill>
                <a:schemeClr val="tx2"/>
              </a:solidFill>
              <a:latin typeface="Arial" panose="020B0604020202020204" pitchFamily="34" charset="0"/>
              <a:cs typeface="Arial" panose="020B0604020202020204" pitchFamily="34" charset="0"/>
            </a:endParaRPr>
          </a:p>
          <a:p>
            <a:pPr marL="342900" indent="-342900">
              <a:lnSpc>
                <a:spcPct val="125000"/>
              </a:lnSpc>
              <a:buFont typeface="Arial" panose="020B0604020202020204" pitchFamily="34" charset="0"/>
              <a:buChar char="•"/>
            </a:pPr>
            <a:r>
              <a:rPr lang="en-US" sz="2000" b="1" dirty="0">
                <a:solidFill>
                  <a:schemeClr val="tx2"/>
                </a:solidFill>
                <a:latin typeface="Arial" panose="020B0604020202020204" pitchFamily="34" charset="0"/>
                <a:cs typeface="Arial" panose="020B0604020202020204" pitchFamily="34" charset="0"/>
              </a:rPr>
              <a:t>Access to lower secondary (Forms 1–2) 	</a:t>
            </a:r>
            <a:r>
              <a:rPr lang="en-US" sz="2000" b="1" dirty="0" smtClean="0">
                <a:solidFill>
                  <a:schemeClr val="tx2"/>
                </a:solidFill>
                <a:latin typeface="Arial" panose="020B0604020202020204" pitchFamily="34" charset="0"/>
                <a:cs typeface="Arial" panose="020B0604020202020204" pitchFamily="34" charset="0"/>
              </a:rPr>
              <a:t>  </a:t>
            </a:r>
            <a:r>
              <a:rPr lang="en-US" sz="2000" b="1" dirty="0">
                <a:solidFill>
                  <a:schemeClr val="tx2"/>
                </a:solidFill>
                <a:latin typeface="Arial" panose="020B0604020202020204" pitchFamily="34" charset="0"/>
                <a:cs typeface="Arial" panose="020B0604020202020204" pitchFamily="34" charset="0"/>
              </a:rPr>
              <a:t>22 </a:t>
            </a:r>
            <a:r>
              <a:rPr lang="en-US" sz="2000" b="1" dirty="0" smtClean="0">
                <a:solidFill>
                  <a:schemeClr val="tx2"/>
                </a:solidFill>
                <a:latin typeface="Arial" panose="020B0604020202020204" pitchFamily="34" charset="0"/>
                <a:cs typeface="Arial" panose="020B0604020202020204" pitchFamily="34" charset="0"/>
              </a:rPr>
              <a:t>girls  30 boys</a:t>
            </a:r>
            <a:endParaRPr lang="en-US" sz="2000" b="1" dirty="0">
              <a:solidFill>
                <a:schemeClr val="tx2"/>
              </a:solidFill>
              <a:latin typeface="Arial" panose="020B0604020202020204" pitchFamily="34" charset="0"/>
              <a:cs typeface="Arial" panose="020B0604020202020204" pitchFamily="34" charset="0"/>
            </a:endParaRPr>
          </a:p>
          <a:p>
            <a:pPr marL="342900" indent="-342900">
              <a:lnSpc>
                <a:spcPct val="125000"/>
              </a:lnSpc>
              <a:buFont typeface="Arial" panose="020B0604020202020204" pitchFamily="34" charset="0"/>
              <a:buChar char="•"/>
            </a:pPr>
            <a:r>
              <a:rPr lang="en-US" sz="2000" b="1" dirty="0">
                <a:solidFill>
                  <a:schemeClr val="tx2"/>
                </a:solidFill>
                <a:latin typeface="Arial" panose="020B0604020202020204" pitchFamily="34" charset="0"/>
                <a:cs typeface="Arial" panose="020B0604020202020204" pitchFamily="34" charset="0"/>
              </a:rPr>
              <a:t>Lower secondary completion 		</a:t>
            </a:r>
            <a:r>
              <a:rPr lang="en-US" sz="2000" b="1" dirty="0" smtClean="0">
                <a:solidFill>
                  <a:schemeClr val="tx2"/>
                </a:solidFill>
                <a:latin typeface="Arial" panose="020B0604020202020204" pitchFamily="34" charset="0"/>
                <a:cs typeface="Arial" panose="020B0604020202020204" pitchFamily="34" charset="0"/>
              </a:rPr>
              <a:t>  </a:t>
            </a:r>
            <a:r>
              <a:rPr lang="en-US" sz="2000" b="1" dirty="0">
                <a:solidFill>
                  <a:schemeClr val="tx2"/>
                </a:solidFill>
                <a:latin typeface="Arial" panose="020B0604020202020204" pitchFamily="34" charset="0"/>
                <a:cs typeface="Arial" panose="020B0604020202020204" pitchFamily="34" charset="0"/>
              </a:rPr>
              <a:t>17 </a:t>
            </a:r>
            <a:r>
              <a:rPr lang="en-US" sz="2000" b="1" dirty="0" smtClean="0">
                <a:solidFill>
                  <a:schemeClr val="tx2"/>
                </a:solidFill>
                <a:latin typeface="Arial" panose="020B0604020202020204" pitchFamily="34" charset="0"/>
                <a:cs typeface="Arial" panose="020B0604020202020204" pitchFamily="34" charset="0"/>
              </a:rPr>
              <a:t>girls</a:t>
            </a:r>
            <a:r>
              <a:rPr lang="en-US" sz="2000" b="1" dirty="0">
                <a:solidFill>
                  <a:schemeClr val="tx2"/>
                </a:solidFill>
                <a:latin typeface="Arial" panose="020B0604020202020204" pitchFamily="34" charset="0"/>
                <a:cs typeface="Arial" panose="020B0604020202020204" pitchFamily="34" charset="0"/>
              </a:rPr>
              <a:t>	</a:t>
            </a:r>
            <a:r>
              <a:rPr lang="en-US" sz="2000" b="1" dirty="0" smtClean="0">
                <a:solidFill>
                  <a:schemeClr val="tx2"/>
                </a:solidFill>
                <a:latin typeface="Arial" panose="020B0604020202020204" pitchFamily="34" charset="0"/>
                <a:cs typeface="Arial" panose="020B0604020202020204" pitchFamily="34" charset="0"/>
              </a:rPr>
              <a:t>27 boys </a:t>
            </a:r>
          </a:p>
          <a:p>
            <a:pPr marL="342900" indent="-342900">
              <a:lnSpc>
                <a:spcPct val="125000"/>
              </a:lnSpc>
              <a:buFont typeface="Arial" panose="020B0604020202020204" pitchFamily="34" charset="0"/>
              <a:buChar char="•"/>
            </a:pPr>
            <a:r>
              <a:rPr lang="en-US" sz="2000" b="1" dirty="0">
                <a:solidFill>
                  <a:schemeClr val="tx2"/>
                </a:solidFill>
                <a:latin typeface="Arial" panose="020B0604020202020204" pitchFamily="34" charset="0"/>
                <a:cs typeface="Arial" panose="020B0604020202020204" pitchFamily="34" charset="0"/>
              </a:rPr>
              <a:t>Access to upper secondary (Forms 3–4) 	  10 </a:t>
            </a:r>
            <a:r>
              <a:rPr lang="en-US" sz="2000" b="1" dirty="0" smtClean="0">
                <a:solidFill>
                  <a:schemeClr val="tx2"/>
                </a:solidFill>
                <a:latin typeface="Arial" panose="020B0604020202020204" pitchFamily="34" charset="0"/>
                <a:cs typeface="Arial" panose="020B0604020202020204" pitchFamily="34" charset="0"/>
              </a:rPr>
              <a:t>girls 	22 boys </a:t>
            </a:r>
            <a:endParaRPr lang="en-US" sz="2000" b="1" dirty="0">
              <a:solidFill>
                <a:schemeClr val="tx2"/>
              </a:solidFill>
              <a:latin typeface="Arial" panose="020B0604020202020204" pitchFamily="34" charset="0"/>
              <a:cs typeface="Arial" panose="020B0604020202020204" pitchFamily="34" charset="0"/>
            </a:endParaRPr>
          </a:p>
          <a:p>
            <a:pPr marL="342900" indent="-342900">
              <a:lnSpc>
                <a:spcPct val="125000"/>
              </a:lnSpc>
              <a:buFont typeface="Arial" panose="020B0604020202020204" pitchFamily="34" charset="0"/>
              <a:buChar char="•"/>
            </a:pPr>
            <a:r>
              <a:rPr lang="en-US" sz="2000" b="1" dirty="0">
                <a:solidFill>
                  <a:schemeClr val="tx2"/>
                </a:solidFill>
                <a:latin typeface="Arial" panose="020B0604020202020204" pitchFamily="34" charset="0"/>
                <a:cs typeface="Arial" panose="020B0604020202020204" pitchFamily="34" charset="0"/>
              </a:rPr>
              <a:t>Upper secondary completion 		</a:t>
            </a:r>
            <a:r>
              <a:rPr lang="en-US" sz="2000" b="1" dirty="0" smtClean="0">
                <a:solidFill>
                  <a:schemeClr val="tx2"/>
                </a:solidFill>
                <a:latin typeface="Arial" panose="020B0604020202020204" pitchFamily="34" charset="0"/>
                <a:cs typeface="Arial" panose="020B0604020202020204" pitchFamily="34" charset="0"/>
              </a:rPr>
              <a:t>    7 girls   15 boys</a:t>
            </a:r>
          </a:p>
          <a:p>
            <a:pPr>
              <a:lnSpc>
                <a:spcPct val="125000"/>
              </a:lnSpc>
            </a:pPr>
            <a:r>
              <a:rPr lang="en-US" sz="1600" b="1" dirty="0">
                <a:solidFill>
                  <a:schemeClr val="tx2"/>
                </a:solidFill>
              </a:rPr>
              <a:t>Sources: Malawi Ministry of Education, Science, and Technology (MOEST), Education Statistics 2012 (Lilongwe: Education Management Information System, Department of Education Planning, 2013); World Bank, The Education System in Malawi, World Bank Working Paper 182 (Washington: World Bank, 2010).</a:t>
            </a:r>
            <a:endParaRPr lang="en-GB" sz="1600" b="1"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125000"/>
              </a:lnSpc>
              <a:buFont typeface="Arial" panose="020B0604020202020204" pitchFamily="34" charset="0"/>
              <a:buChar char="•"/>
            </a:pPr>
            <a:endParaRPr lang="en-US" sz="2000" b="1" dirty="0">
              <a:solidFill>
                <a:schemeClr val="tx2"/>
              </a:solidFill>
              <a:latin typeface="Arial" panose="020B0604020202020204" pitchFamily="34" charset="0"/>
              <a:cs typeface="Arial" panose="020B0604020202020204" pitchFamily="34" charset="0"/>
            </a:endParaRPr>
          </a:p>
          <a:p>
            <a:pPr marL="342900" indent="-342900">
              <a:lnSpc>
                <a:spcPct val="125000"/>
              </a:lnSpc>
              <a:spcAft>
                <a:spcPts val="800"/>
              </a:spcAft>
              <a:buFont typeface="Arial" panose="020B0604020202020204" pitchFamily="34" charset="0"/>
              <a:buChar char="•"/>
            </a:pPr>
            <a:endParaRPr lang="en-US" sz="2000" dirty="0"/>
          </a:p>
          <a:p>
            <a:pPr marL="342900" indent="-342900">
              <a:lnSpc>
                <a:spcPct val="125000"/>
              </a:lnSpc>
              <a:spcAft>
                <a:spcPts val="800"/>
              </a:spcAft>
              <a:buFont typeface="Arial" panose="020B0604020202020204" pitchFamily="34" charset="0"/>
              <a:buChar char="•"/>
            </a:pPr>
            <a:endParaRPr lang="en-US" sz="2000" dirty="0"/>
          </a:p>
        </p:txBody>
      </p:sp>
      <p:sp>
        <p:nvSpPr>
          <p:cNvPr id="24" name="Rectangle 23">
            <a:extLst>
              <a:ext uri="{FF2B5EF4-FFF2-40B4-BE49-F238E27FC236}">
                <a16:creationId xmlns:a16="http://schemas.microsoft.com/office/drawing/2014/main" id="{320ADDC9-33D8-4EF8-BF04-64446FEDFC04}"/>
              </a:ext>
            </a:extLst>
          </p:cNvPr>
          <p:cNvSpPr/>
          <p:nvPr/>
        </p:nvSpPr>
        <p:spPr>
          <a:xfrm>
            <a:off x="6417210" y="6272469"/>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25" name="Rectangle 24">
            <a:extLst>
              <a:ext uri="{FF2B5EF4-FFF2-40B4-BE49-F238E27FC236}">
                <a16:creationId xmlns:a16="http://schemas.microsoft.com/office/drawing/2014/main" id="{320ADDC9-33D8-4EF8-BF04-64446FEDFC04}"/>
              </a:ext>
            </a:extLst>
          </p:cNvPr>
          <p:cNvSpPr/>
          <p:nvPr/>
        </p:nvSpPr>
        <p:spPr>
          <a:xfrm>
            <a:off x="11859426" y="6251557"/>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Tree>
    <p:extLst>
      <p:ext uri="{BB962C8B-B14F-4D97-AF65-F5344CB8AC3E}">
        <p14:creationId xmlns:p14="http://schemas.microsoft.com/office/powerpoint/2010/main" val="2497593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6619-9B9C-4646-BECF-7F4B44A5BE57}"/>
              </a:ext>
            </a:extLst>
          </p:cNvPr>
          <p:cNvSpPr>
            <a:spLocks noGrp="1"/>
          </p:cNvSpPr>
          <p:nvPr>
            <p:ph type="title"/>
          </p:nvPr>
        </p:nvSpPr>
        <p:spPr>
          <a:xfrm>
            <a:off x="974993" y="609908"/>
            <a:ext cx="15369906" cy="1336858"/>
          </a:xfrm>
        </p:spPr>
        <p:txBody>
          <a:bodyPr/>
          <a:lstStyle/>
          <a:p>
            <a:r>
              <a:rPr lang="en-US" dirty="0" smtClean="0">
                <a:latin typeface="Arial" panose="020B0604020202020204" pitchFamily="34" charset="0"/>
                <a:cs typeface="Arial" panose="020B0604020202020204" pitchFamily="34" charset="0"/>
              </a:rPr>
              <a:t>MALAWI’S SECONDARY SCHOOLS AND BOYS AND GIRLS ENROLMENT</a:t>
            </a:r>
            <a:endParaRPr lang="en-US" dirty="0">
              <a:latin typeface="Arial" panose="020B0604020202020204" pitchFamily="34" charset="0"/>
              <a:cs typeface="Arial" panose="020B0604020202020204" pitchFamily="34" charset="0"/>
            </a:endParaRPr>
          </a:p>
        </p:txBody>
      </p:sp>
      <p:sp>
        <p:nvSpPr>
          <p:cNvPr id="56" name="Title 1">
            <a:extLst>
              <a:ext uri="{FF2B5EF4-FFF2-40B4-BE49-F238E27FC236}">
                <a16:creationId xmlns:a16="http://schemas.microsoft.com/office/drawing/2014/main" id="{0CA96619-9B9C-4646-BECF-7F4B44A5BE57}"/>
              </a:ext>
            </a:extLst>
          </p:cNvPr>
          <p:cNvSpPr txBox="1">
            <a:spLocks/>
          </p:cNvSpPr>
          <p:nvPr/>
        </p:nvSpPr>
        <p:spPr>
          <a:xfrm>
            <a:off x="12827126" y="1969482"/>
            <a:ext cx="4486839" cy="7906356"/>
          </a:xfrm>
          <a:prstGeom prst="rect">
            <a:avLst/>
          </a:prstGeom>
        </p:spPr>
        <p:txBody>
          <a:bodyPr anchor="ctr"/>
          <a:lstStyle>
            <a:lvl1pPr algn="l" defTabSz="1231971" rtl="0" eaLnBrk="1" latinLnBrk="0" hangingPunct="1">
              <a:lnSpc>
                <a:spcPct val="100000"/>
              </a:lnSpc>
              <a:spcBef>
                <a:spcPct val="0"/>
              </a:spcBef>
              <a:buNone/>
              <a:defRPr sz="4800" b="0" kern="1200">
                <a:solidFill>
                  <a:schemeClr val="tx1"/>
                </a:solidFill>
                <a:latin typeface="Roboto Light" panose="02000000000000000000" pitchFamily="2" charset="0"/>
                <a:ea typeface="Roboto Light" panose="02000000000000000000" pitchFamily="2" charset="0"/>
                <a:cs typeface="+mj-cs"/>
              </a:defRPr>
            </a:lvl1pPr>
          </a:lstStyle>
          <a:p>
            <a:pPr marL="342900" indent="-342900">
              <a:buFont typeface="Arial" panose="020B0604020202020204" pitchFamily="34" charset="0"/>
              <a:buChar char="•"/>
            </a:pPr>
            <a:endParaRPr lang="en-US" sz="2000" dirty="0" smtClean="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smtClean="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solidFill>
                  <a:schemeClr val="tx2"/>
                </a:solidFill>
                <a:latin typeface="Arial" panose="020B0604020202020204" pitchFamily="34" charset="0"/>
                <a:cs typeface="Arial" panose="020B0604020202020204" pitchFamily="34" charset="0"/>
              </a:rPr>
              <a:t>CDSS’ and Open Secondary Schools have the highest enrolment at 83.8%.</a:t>
            </a:r>
          </a:p>
          <a:p>
            <a:pPr marL="342900" indent="-342900">
              <a:buFont typeface="Arial" panose="020B0604020202020204" pitchFamily="34" charset="0"/>
              <a:buChar char="•"/>
            </a:pPr>
            <a:endParaRPr lang="en-US" sz="2000" dirty="0" smtClean="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Girls make up 48.5% of those enrolled in CDSS’ and Open Secondary Schools.</a:t>
            </a:r>
          </a:p>
          <a:p>
            <a:pPr marL="342900" indent="-3429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Out </a:t>
            </a:r>
            <a:r>
              <a:rPr lang="en-US" sz="2000" dirty="0">
                <a:latin typeface="Arial" panose="020B0604020202020204" pitchFamily="34" charset="0"/>
                <a:cs typeface="Arial" panose="020B0604020202020204" pitchFamily="34" charset="0"/>
              </a:rPr>
              <a:t>of 1,735831 Secondary school going age children, only 460,000 are in a secondary school </a:t>
            </a: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84% of 14-17 years old are not in secondary school- ( Net enrolment rate - 16%) </a:t>
            </a: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Regardless of age, 73% of children who should have been in secondary school  are not school (Gross enrolment rate - 27%)</a:t>
            </a:r>
          </a:p>
          <a:p>
            <a:pPr marL="342900" indent="-3429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Both </a:t>
            </a: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indicators reveal that there is wastage in the system, considering that more than half the population in Malawi are young people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solidFill>
                <a:srgbClr val="FF0000"/>
              </a:solidFill>
              <a:latin typeface="Arial" panose="020B0604020202020204" pitchFamily="34" charset="0"/>
              <a:cs typeface="Arial" panose="020B0604020202020204" pitchFamily="34" charset="0"/>
            </a:endParaRPr>
          </a:p>
        </p:txBody>
      </p:sp>
      <p:pic>
        <p:nvPicPr>
          <p:cNvPr id="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993" y="2286318"/>
            <a:ext cx="11852133" cy="758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18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6619-9B9C-4646-BECF-7F4B44A5BE57}"/>
              </a:ext>
            </a:extLst>
          </p:cNvPr>
          <p:cNvSpPr>
            <a:spLocks noGrp="1"/>
          </p:cNvSpPr>
          <p:nvPr>
            <p:ph type="title"/>
          </p:nvPr>
        </p:nvSpPr>
        <p:spPr>
          <a:xfrm>
            <a:off x="974993" y="609908"/>
            <a:ext cx="15369906" cy="1336858"/>
          </a:xfrm>
        </p:spPr>
        <p:txBody>
          <a:bodyPr/>
          <a:lstStyle/>
          <a:p>
            <a:r>
              <a:rPr lang="en-US" dirty="0" smtClean="0">
                <a:latin typeface="Arial" panose="020B0604020202020204" pitchFamily="34" charset="0"/>
                <a:cs typeface="Arial" panose="020B0604020202020204" pitchFamily="34" charset="0"/>
              </a:rPr>
              <a:t>MALAWI’S SECONDARY SCHOOLS CATEGORIES</a:t>
            </a:r>
            <a:endParaRPr lang="en-US"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165BE09-608C-44AE-8471-E947DCF3AEC1}"/>
              </a:ext>
            </a:extLst>
          </p:cNvPr>
          <p:cNvSpPr/>
          <p:nvPr/>
        </p:nvSpPr>
        <p:spPr>
          <a:xfrm>
            <a:off x="1103313" y="2189163"/>
            <a:ext cx="4357687" cy="1577797"/>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20ADDC9-33D8-4EF8-BF04-64446FEDFC04}"/>
              </a:ext>
            </a:extLst>
          </p:cNvPr>
          <p:cNvSpPr/>
          <p:nvPr/>
        </p:nvSpPr>
        <p:spPr>
          <a:xfrm>
            <a:off x="1125410" y="3812013"/>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20" name="Oval 19">
            <a:extLst>
              <a:ext uri="{FF2B5EF4-FFF2-40B4-BE49-F238E27FC236}">
                <a16:creationId xmlns:a16="http://schemas.microsoft.com/office/drawing/2014/main" id="{F12A01AA-A30D-4B09-AFD0-F6613E0285B5}"/>
              </a:ext>
            </a:extLst>
          </p:cNvPr>
          <p:cNvSpPr/>
          <p:nvPr/>
        </p:nvSpPr>
        <p:spPr>
          <a:xfrm flipH="1">
            <a:off x="136491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144DD20-B3ED-40AB-B5D4-2B44AFE429D9}"/>
              </a:ext>
            </a:extLst>
          </p:cNvPr>
          <p:cNvSpPr txBox="1"/>
          <p:nvPr/>
        </p:nvSpPr>
        <p:spPr>
          <a:xfrm>
            <a:off x="2190750" y="2186964"/>
            <a:ext cx="3702177" cy="1384995"/>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National Public </a:t>
            </a:r>
            <a:r>
              <a:rPr lang="en-US" sz="2800" dirty="0" smtClean="0">
                <a:latin typeface="Arial" panose="020B0604020202020204" pitchFamily="34" charset="0"/>
                <a:cs typeface="Arial" panose="020B0604020202020204" pitchFamily="34" charset="0"/>
              </a:rPr>
              <a:t>(4) &amp; Grant </a:t>
            </a:r>
            <a:r>
              <a:rPr lang="en-US" sz="2800" dirty="0">
                <a:latin typeface="Arial" panose="020B0604020202020204" pitchFamily="34" charset="0"/>
                <a:cs typeface="Arial" panose="020B0604020202020204" pitchFamily="34" charset="0"/>
              </a:rPr>
              <a:t>Aided Boarding </a:t>
            </a:r>
            <a:r>
              <a:rPr lang="en-US" sz="2800" dirty="0" smtClean="0">
                <a:latin typeface="Arial" panose="020B0604020202020204" pitchFamily="34" charset="0"/>
                <a:cs typeface="Arial" panose="020B0604020202020204" pitchFamily="34" charset="0"/>
              </a:rPr>
              <a:t>SS (20)</a:t>
            </a:r>
            <a:endParaRPr lang="en-US" sz="1600" b="0" i="0" dirty="0">
              <a:solidFill>
                <a:schemeClr val="tx1"/>
              </a:solidFill>
              <a:effectLst/>
              <a:latin typeface="Arial" panose="020B0604020202020204" pitchFamily="34" charset="0"/>
              <a:ea typeface="Open Sans Light" panose="020B0306030504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07FB4CC3-2A19-4D31-AD09-11141BC7FF74}"/>
              </a:ext>
            </a:extLst>
          </p:cNvPr>
          <p:cNvSpPr/>
          <p:nvPr/>
        </p:nvSpPr>
        <p:spPr>
          <a:xfrm>
            <a:off x="6545263" y="2189163"/>
            <a:ext cx="4357687" cy="1577797"/>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68B22CE-D806-40D9-AC2C-398DC6C609CB}"/>
              </a:ext>
            </a:extLst>
          </p:cNvPr>
          <p:cNvSpPr/>
          <p:nvPr/>
        </p:nvSpPr>
        <p:spPr>
          <a:xfrm>
            <a:off x="6545263" y="3827518"/>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30" name="Oval 29">
            <a:extLst>
              <a:ext uri="{FF2B5EF4-FFF2-40B4-BE49-F238E27FC236}">
                <a16:creationId xmlns:a16="http://schemas.microsoft.com/office/drawing/2014/main" id="{772F735F-0972-4B34-A25C-66E4CE542F0A}"/>
              </a:ext>
            </a:extLst>
          </p:cNvPr>
          <p:cNvSpPr/>
          <p:nvPr/>
        </p:nvSpPr>
        <p:spPr>
          <a:xfrm flipH="1">
            <a:off x="680686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55340972-C06C-4E14-ADC0-7E023AEC2A3B}"/>
              </a:ext>
            </a:extLst>
          </p:cNvPr>
          <p:cNvSpPr txBox="1"/>
          <p:nvPr/>
        </p:nvSpPr>
        <p:spPr>
          <a:xfrm>
            <a:off x="7802571" y="2213455"/>
            <a:ext cx="3231178" cy="1384995"/>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District Boarding Secondary Schools (</a:t>
            </a:r>
            <a:r>
              <a:rPr lang="en-US" sz="2800" dirty="0" smtClean="0">
                <a:latin typeface="Arial" panose="020B0604020202020204" pitchFamily="34" charset="0"/>
                <a:cs typeface="Arial" panose="020B0604020202020204" pitchFamily="34" charset="0"/>
              </a:rPr>
              <a:t>48)</a:t>
            </a:r>
            <a:endParaRPr lang="en-US" sz="2800" dirty="0">
              <a:solidFill>
                <a:srgbClr val="FF0000"/>
              </a:solidFill>
              <a:latin typeface="Arial" panose="020B0604020202020204" pitchFamily="34" charset="0"/>
              <a:ea typeface="Open Sans SemiBold" panose="020B0706030804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A079AA11-C501-4EEF-80AD-4E30B88584D8}"/>
              </a:ext>
            </a:extLst>
          </p:cNvPr>
          <p:cNvSpPr/>
          <p:nvPr/>
        </p:nvSpPr>
        <p:spPr>
          <a:xfrm>
            <a:off x="11987213" y="2189163"/>
            <a:ext cx="4357687" cy="1577797"/>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7C6450D8-CBED-4EF6-B7FC-23C1A0B14E40}"/>
              </a:ext>
            </a:extLst>
          </p:cNvPr>
          <p:cNvSpPr/>
          <p:nvPr/>
        </p:nvSpPr>
        <p:spPr>
          <a:xfrm>
            <a:off x="11987213" y="3825098"/>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36" name="Oval 35">
            <a:extLst>
              <a:ext uri="{FF2B5EF4-FFF2-40B4-BE49-F238E27FC236}">
                <a16:creationId xmlns:a16="http://schemas.microsoft.com/office/drawing/2014/main" id="{F564DF7D-A87D-4DD5-B8EC-6511D667EA55}"/>
              </a:ext>
            </a:extLst>
          </p:cNvPr>
          <p:cNvSpPr/>
          <p:nvPr/>
        </p:nvSpPr>
        <p:spPr>
          <a:xfrm flipH="1">
            <a:off x="1224881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69D080B4-19C0-41DA-843E-4584D51542BB}"/>
              </a:ext>
            </a:extLst>
          </p:cNvPr>
          <p:cNvSpPr txBox="1"/>
          <p:nvPr/>
        </p:nvSpPr>
        <p:spPr>
          <a:xfrm>
            <a:off x="13071475" y="2217110"/>
            <a:ext cx="3273424" cy="1384995"/>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City (13) &amp; District (48) Day </a:t>
            </a:r>
            <a:r>
              <a:rPr lang="en-US" sz="2800" dirty="0" smtClean="0">
                <a:latin typeface="Arial" panose="020B0604020202020204" pitchFamily="34" charset="0"/>
                <a:cs typeface="Arial" panose="020B0604020202020204" pitchFamily="34" charset="0"/>
              </a:rPr>
              <a:t>Sec. Sch. </a:t>
            </a:r>
          </a:p>
          <a:p>
            <a:endParaRPr lang="en-US"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US" sz="1400" b="0" i="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39">
            <a:extLst>
              <a:ext uri="{FF2B5EF4-FFF2-40B4-BE49-F238E27FC236}">
                <a16:creationId xmlns:a16="http://schemas.microsoft.com/office/drawing/2014/main" id="{6B444A0B-E292-4833-B841-ED0B9C90D695}"/>
              </a:ext>
            </a:extLst>
          </p:cNvPr>
          <p:cNvSpPr/>
          <p:nvPr/>
        </p:nvSpPr>
        <p:spPr>
          <a:xfrm>
            <a:off x="1230145" y="4442241"/>
            <a:ext cx="4357687" cy="1472537"/>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45DAC94-4D5F-4A2A-8DB8-BB6417396450}"/>
              </a:ext>
            </a:extLst>
          </p:cNvPr>
          <p:cNvSpPr/>
          <p:nvPr/>
        </p:nvSpPr>
        <p:spPr>
          <a:xfrm>
            <a:off x="1241013" y="5968168"/>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42" name="Oval 41">
            <a:extLst>
              <a:ext uri="{FF2B5EF4-FFF2-40B4-BE49-F238E27FC236}">
                <a16:creationId xmlns:a16="http://schemas.microsoft.com/office/drawing/2014/main" id="{70CCFE2E-858C-4A7F-9444-80824DDEFC07}"/>
              </a:ext>
            </a:extLst>
          </p:cNvPr>
          <p:cNvSpPr/>
          <p:nvPr/>
        </p:nvSpPr>
        <p:spPr>
          <a:xfrm flipH="1">
            <a:off x="1432733" y="4550840"/>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95E6E92C-E290-409A-AE23-5EC5064CF641}"/>
              </a:ext>
            </a:extLst>
          </p:cNvPr>
          <p:cNvSpPr txBox="1"/>
          <p:nvPr/>
        </p:nvSpPr>
        <p:spPr>
          <a:xfrm>
            <a:off x="2109870" y="4341546"/>
            <a:ext cx="3699002" cy="1877437"/>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Community Day Secondary Schools (</a:t>
            </a:r>
            <a:r>
              <a:rPr lang="en-US" sz="2800" dirty="0" smtClean="0">
                <a:latin typeface="Arial" panose="020B0604020202020204" pitchFamily="34" charset="0"/>
                <a:cs typeface="Arial" panose="020B0604020202020204" pitchFamily="34" charset="0"/>
              </a:rPr>
              <a:t>775)</a:t>
            </a:r>
          </a:p>
          <a:p>
            <a:endParaRPr lang="en-US" sz="3200" b="0" i="0" dirty="0">
              <a:solidFill>
                <a:schemeClr val="tx1"/>
              </a:solidFill>
              <a:effectLst/>
              <a:latin typeface="Arial" panose="020B0604020202020204" pitchFamily="34" charset="0"/>
              <a:ea typeface="Open Sans Light" panose="020B0306030504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0B0AD394-12A8-47F7-8B72-7F6BC29BB045}"/>
              </a:ext>
            </a:extLst>
          </p:cNvPr>
          <p:cNvSpPr/>
          <p:nvPr/>
        </p:nvSpPr>
        <p:spPr>
          <a:xfrm>
            <a:off x="6545263" y="4463497"/>
            <a:ext cx="4357687" cy="1451281"/>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District Day Secondary Schools</a:t>
            </a:r>
            <a:endParaRPr lang="en-US" dirty="0"/>
          </a:p>
        </p:txBody>
      </p:sp>
      <p:sp>
        <p:nvSpPr>
          <p:cNvPr id="45" name="Rectangle 44">
            <a:extLst>
              <a:ext uri="{FF2B5EF4-FFF2-40B4-BE49-F238E27FC236}">
                <a16:creationId xmlns:a16="http://schemas.microsoft.com/office/drawing/2014/main" id="{700C6E62-86F8-4DF7-BF3E-AFA22D32F44C}"/>
              </a:ext>
            </a:extLst>
          </p:cNvPr>
          <p:cNvSpPr/>
          <p:nvPr/>
        </p:nvSpPr>
        <p:spPr>
          <a:xfrm>
            <a:off x="6525280" y="5968168"/>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46" name="Oval 45">
            <a:extLst>
              <a:ext uri="{FF2B5EF4-FFF2-40B4-BE49-F238E27FC236}">
                <a16:creationId xmlns:a16="http://schemas.microsoft.com/office/drawing/2014/main" id="{8369B811-2229-4BEF-ADDC-504964DF6513}"/>
              </a:ext>
            </a:extLst>
          </p:cNvPr>
          <p:cNvSpPr/>
          <p:nvPr/>
        </p:nvSpPr>
        <p:spPr>
          <a:xfrm flipH="1">
            <a:off x="6806861" y="447631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5F9A980A-D1C4-42DA-B531-B1C721CAFF99}"/>
              </a:ext>
            </a:extLst>
          </p:cNvPr>
          <p:cNvSpPr txBox="1"/>
          <p:nvPr/>
        </p:nvSpPr>
        <p:spPr>
          <a:xfrm>
            <a:off x="7838927" y="4548956"/>
            <a:ext cx="3060848" cy="954107"/>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Open Secondary Schools (303</a:t>
            </a:r>
            <a:r>
              <a:rPr lang="en-US" sz="2800" dirty="0" smtClean="0">
                <a:latin typeface="Arial" panose="020B0604020202020204" pitchFamily="34" charset="0"/>
                <a:cs typeface="Arial" panose="020B0604020202020204" pitchFamily="34" charset="0"/>
              </a:rPr>
              <a:t>)</a:t>
            </a:r>
          </a:p>
        </p:txBody>
      </p:sp>
      <p:sp>
        <p:nvSpPr>
          <p:cNvPr id="48" name="Rectangle 47">
            <a:extLst>
              <a:ext uri="{FF2B5EF4-FFF2-40B4-BE49-F238E27FC236}">
                <a16:creationId xmlns:a16="http://schemas.microsoft.com/office/drawing/2014/main" id="{A0417001-1B54-475A-A701-54ED6382E1D3}"/>
              </a:ext>
            </a:extLst>
          </p:cNvPr>
          <p:cNvSpPr/>
          <p:nvPr/>
        </p:nvSpPr>
        <p:spPr>
          <a:xfrm>
            <a:off x="11987212" y="4493643"/>
            <a:ext cx="4357687" cy="1403803"/>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98654BD1-9E9C-485A-96C2-81079B98D354}"/>
              </a:ext>
            </a:extLst>
          </p:cNvPr>
          <p:cNvSpPr/>
          <p:nvPr/>
        </p:nvSpPr>
        <p:spPr>
          <a:xfrm>
            <a:off x="11987213" y="5968587"/>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0" name="Oval 49">
            <a:extLst>
              <a:ext uri="{FF2B5EF4-FFF2-40B4-BE49-F238E27FC236}">
                <a16:creationId xmlns:a16="http://schemas.microsoft.com/office/drawing/2014/main" id="{77CAC455-698C-4B5E-88AC-12358BEBEFE1}"/>
              </a:ext>
            </a:extLst>
          </p:cNvPr>
          <p:cNvSpPr/>
          <p:nvPr/>
        </p:nvSpPr>
        <p:spPr>
          <a:xfrm flipH="1">
            <a:off x="12248811" y="4548956"/>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B21A8EF1-17DC-488B-AE9C-102D58ADD24C}"/>
              </a:ext>
            </a:extLst>
          </p:cNvPr>
          <p:cNvSpPr txBox="1"/>
          <p:nvPr/>
        </p:nvSpPr>
        <p:spPr>
          <a:xfrm>
            <a:off x="13071475" y="4467490"/>
            <a:ext cx="3060849" cy="954107"/>
          </a:xfrm>
          <a:prstGeom prst="rect">
            <a:avLst/>
          </a:prstGeom>
          <a:noFill/>
        </p:spPr>
        <p:txBody>
          <a:bodyPr wrap="square">
            <a:spAutoFit/>
          </a:bodyPr>
          <a:lstStyle/>
          <a:p>
            <a:r>
              <a:rPr lang="en-US" sz="2800" dirty="0" smtClean="0">
                <a:latin typeface="Arial" panose="020B0604020202020204" pitchFamily="34" charset="0"/>
                <a:cs typeface="Arial" panose="020B0604020202020204" pitchFamily="34" charset="0"/>
              </a:rPr>
              <a:t>Private Sec.  Schools </a:t>
            </a:r>
          </a:p>
        </p:txBody>
      </p:sp>
      <p:sp>
        <p:nvSpPr>
          <p:cNvPr id="56" name="Title 1">
            <a:extLst>
              <a:ext uri="{FF2B5EF4-FFF2-40B4-BE49-F238E27FC236}">
                <a16:creationId xmlns:a16="http://schemas.microsoft.com/office/drawing/2014/main" id="{0CA96619-9B9C-4646-BECF-7F4B44A5BE57}"/>
              </a:ext>
            </a:extLst>
          </p:cNvPr>
          <p:cNvSpPr txBox="1">
            <a:spLocks/>
          </p:cNvSpPr>
          <p:nvPr/>
        </p:nvSpPr>
        <p:spPr>
          <a:xfrm>
            <a:off x="1039153" y="6523188"/>
            <a:ext cx="15369906" cy="3352649"/>
          </a:xfrm>
          <a:prstGeom prst="rect">
            <a:avLst/>
          </a:prstGeom>
        </p:spPr>
        <p:txBody>
          <a:bodyPr anchor="ctr"/>
          <a:lstStyle>
            <a:lvl1pPr algn="l" defTabSz="1231971" rtl="0" eaLnBrk="1" latinLnBrk="0" hangingPunct="1">
              <a:lnSpc>
                <a:spcPct val="100000"/>
              </a:lnSpc>
              <a:spcBef>
                <a:spcPct val="0"/>
              </a:spcBef>
              <a:buNone/>
              <a:defRPr sz="4800" b="0" kern="1200">
                <a:solidFill>
                  <a:schemeClr val="tx1"/>
                </a:solidFill>
                <a:latin typeface="Roboto Light" panose="02000000000000000000" pitchFamily="2" charset="0"/>
                <a:ea typeface="Roboto Light" panose="02000000000000000000" pitchFamily="2" charset="0"/>
                <a:cs typeface="+mj-cs"/>
              </a:defRPr>
            </a:lvl1pPr>
          </a:lstStyle>
          <a:p>
            <a:pPr marL="457200" indent="-457200">
              <a:buFont typeface="Arial" panose="020B0604020202020204" pitchFamily="34" charset="0"/>
              <a:buChar char="•"/>
            </a:pPr>
            <a:r>
              <a:rPr lang="en-US" sz="3200" dirty="0" smtClean="0">
                <a:solidFill>
                  <a:srgbClr val="FF0000"/>
                </a:solidFill>
                <a:latin typeface="Arial" panose="020B0604020202020204" pitchFamily="34" charset="0"/>
                <a:cs typeface="Arial" panose="020B0604020202020204" pitchFamily="34" charset="0"/>
              </a:rPr>
              <a:t>The lowest 2 wealth quintiles of the population are in the Community Day Secondary Schools.</a:t>
            </a:r>
          </a:p>
          <a:p>
            <a:pPr marL="457200" indent="-457200">
              <a:buFont typeface="Arial" panose="020B0604020202020204" pitchFamily="34" charset="0"/>
              <a:buChar char="•"/>
            </a:pPr>
            <a:r>
              <a:rPr lang="en-US" sz="3200" dirty="0" smtClean="0">
                <a:solidFill>
                  <a:srgbClr val="FF0000"/>
                </a:solidFill>
                <a:latin typeface="Arial" panose="020B0604020202020204" pitchFamily="34" charset="0"/>
                <a:cs typeface="Arial" panose="020B0604020202020204" pitchFamily="34" charset="0"/>
              </a:rPr>
              <a:t>Open Secondary Schools are part of the new reforms in order to increase access for secondary education in Malawi. OSS takes care of those who dropped out, are married or in employment to give them flexibility to attend school.</a:t>
            </a:r>
          </a:p>
          <a:p>
            <a:pPr marL="457200" indent="-457200">
              <a:buFont typeface="Arial" panose="020B0604020202020204" pitchFamily="34" charset="0"/>
              <a:buChar char="•"/>
            </a:pP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is very low absorption capacity at Secondary School level Malawi</a:t>
            </a:r>
          </a:p>
          <a:p>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277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6619-9B9C-4646-BECF-7F4B44A5BE57}"/>
              </a:ext>
            </a:extLst>
          </p:cNvPr>
          <p:cNvSpPr>
            <a:spLocks noGrp="1"/>
          </p:cNvSpPr>
          <p:nvPr>
            <p:ph type="title"/>
          </p:nvPr>
        </p:nvSpPr>
        <p:spPr>
          <a:xfrm>
            <a:off x="974993" y="612106"/>
            <a:ext cx="15369906" cy="1371791"/>
          </a:xfrm>
        </p:spPr>
        <p:txBody>
          <a:bodyPr/>
          <a:lstStyle/>
          <a:p>
            <a:r>
              <a:rPr lang="en-US" dirty="0" smtClean="0">
                <a:latin typeface="Arial" panose="020B0604020202020204" pitchFamily="34" charset="0"/>
                <a:cs typeface="Arial" panose="020B0604020202020204" pitchFamily="34" charset="0"/>
              </a:rPr>
              <a:t>THE STATE OF QUALITY AND RELEVANCE OF SECONDARY EDUCATION IN MALAWI</a:t>
            </a:r>
            <a:endParaRPr lang="en-US"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165BE09-608C-44AE-8471-E947DCF3AEC1}"/>
              </a:ext>
            </a:extLst>
          </p:cNvPr>
          <p:cNvSpPr/>
          <p:nvPr/>
        </p:nvSpPr>
        <p:spPr>
          <a:xfrm>
            <a:off x="1103313" y="2189163"/>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20ADDC9-33D8-4EF8-BF04-64446FEDFC04}"/>
              </a:ext>
            </a:extLst>
          </p:cNvPr>
          <p:cNvSpPr/>
          <p:nvPr/>
        </p:nvSpPr>
        <p:spPr>
          <a:xfrm>
            <a:off x="1103313" y="4700423"/>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20" name="Oval 19">
            <a:extLst>
              <a:ext uri="{FF2B5EF4-FFF2-40B4-BE49-F238E27FC236}">
                <a16:creationId xmlns:a16="http://schemas.microsoft.com/office/drawing/2014/main" id="{F12A01AA-A30D-4B09-AFD0-F6613E0285B5}"/>
              </a:ext>
            </a:extLst>
          </p:cNvPr>
          <p:cNvSpPr/>
          <p:nvPr/>
        </p:nvSpPr>
        <p:spPr>
          <a:xfrm flipH="1">
            <a:off x="136491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144DD20-B3ED-40AB-B5D4-2B44AFE429D9}"/>
              </a:ext>
            </a:extLst>
          </p:cNvPr>
          <p:cNvSpPr txBox="1"/>
          <p:nvPr/>
        </p:nvSpPr>
        <p:spPr>
          <a:xfrm>
            <a:off x="2193925" y="2471184"/>
            <a:ext cx="3869332" cy="2062103"/>
          </a:xfrm>
          <a:prstGeom prst="rect">
            <a:avLst/>
          </a:prstGeom>
          <a:noFill/>
        </p:spPr>
        <p:txBody>
          <a:bodyPr wrap="square">
            <a:spAutoFit/>
          </a:bodyPr>
          <a:lstStyle/>
          <a:p>
            <a:pPr marL="457200" lvl="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Drop out rate </a:t>
            </a:r>
            <a:r>
              <a:rPr lang="en-US" sz="3200" dirty="0" smtClean="0">
                <a:latin typeface="Arial" panose="020B0604020202020204" pitchFamily="34" charset="0"/>
                <a:cs typeface="Arial" panose="020B0604020202020204" pitchFamily="34" charset="0"/>
              </a:rPr>
              <a:t>(11</a:t>
            </a:r>
            <a:r>
              <a:rPr lang="en-US" sz="3200" dirty="0">
                <a:latin typeface="Arial" panose="020B0604020202020204" pitchFamily="34" charset="0"/>
                <a:cs typeface="Arial" panose="020B0604020202020204" pitchFamily="34" charset="0"/>
              </a:rPr>
              <a:t>)% </a:t>
            </a:r>
          </a:p>
          <a:p>
            <a:pPr marL="457200" lvl="0" indent="-457200">
              <a:buFont typeface="Arial" panose="020B0604020202020204" pitchFamily="34" charset="0"/>
              <a:buChar char="•"/>
            </a:pPr>
            <a:r>
              <a:rPr lang="en-US" sz="3200" dirty="0" smtClean="0">
                <a:latin typeface="Arial" panose="020B0604020202020204" pitchFamily="34" charset="0"/>
                <a:cs typeface="Arial" panose="020B0604020202020204" pitchFamily="34" charset="0"/>
              </a:rPr>
              <a:t>Repetition </a:t>
            </a:r>
            <a:r>
              <a:rPr lang="en-US" sz="3200" dirty="0">
                <a:latin typeface="Arial" panose="020B0604020202020204" pitchFamily="34" charset="0"/>
                <a:cs typeface="Arial" panose="020B0604020202020204" pitchFamily="34" charset="0"/>
              </a:rPr>
              <a:t>rate </a:t>
            </a:r>
            <a:r>
              <a:rPr lang="en-US" sz="3200" dirty="0" smtClean="0">
                <a:latin typeface="Arial" panose="020B0604020202020204" pitchFamily="34" charset="0"/>
                <a:cs typeface="Arial" panose="020B0604020202020204" pitchFamily="34" charset="0"/>
              </a:rPr>
              <a:t>(3</a:t>
            </a:r>
            <a:r>
              <a:rPr lang="en-US" sz="3200" dirty="0">
                <a:latin typeface="Arial" panose="020B0604020202020204" pitchFamily="34" charset="0"/>
                <a:cs typeface="Arial" panose="020B0604020202020204" pitchFamily="34" charset="0"/>
              </a:rPr>
              <a:t>%)</a:t>
            </a:r>
          </a:p>
        </p:txBody>
      </p:sp>
      <p:cxnSp>
        <p:nvCxnSpPr>
          <p:cNvPr id="23" name="Straight Connector 22">
            <a:extLst>
              <a:ext uri="{FF2B5EF4-FFF2-40B4-BE49-F238E27FC236}">
                <a16:creationId xmlns:a16="http://schemas.microsoft.com/office/drawing/2014/main" id="{A091CF91-BF90-4377-8556-D47A6A6FEF4B}"/>
              </a:ext>
            </a:extLst>
          </p:cNvPr>
          <p:cNvCxnSpPr>
            <a:cxnSpLocks/>
          </p:cNvCxnSpPr>
          <p:nvPr/>
        </p:nvCxnSpPr>
        <p:spPr>
          <a:xfrm>
            <a:off x="2193925" y="2189163"/>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569BD3-DAAB-4764-A769-C0C41524F881}"/>
              </a:ext>
            </a:extLst>
          </p:cNvPr>
          <p:cNvCxnSpPr>
            <a:cxnSpLocks/>
          </p:cNvCxnSpPr>
          <p:nvPr/>
        </p:nvCxnSpPr>
        <p:spPr>
          <a:xfrm>
            <a:off x="2193925" y="2189163"/>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7FB4CC3-2A19-4D31-AD09-11141BC7FF74}"/>
              </a:ext>
            </a:extLst>
          </p:cNvPr>
          <p:cNvSpPr/>
          <p:nvPr/>
        </p:nvSpPr>
        <p:spPr>
          <a:xfrm>
            <a:off x="6481102" y="2113143"/>
            <a:ext cx="4853648"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68B22CE-D806-40D9-AC2C-398DC6C609CB}"/>
              </a:ext>
            </a:extLst>
          </p:cNvPr>
          <p:cNvSpPr/>
          <p:nvPr/>
        </p:nvSpPr>
        <p:spPr>
          <a:xfrm>
            <a:off x="6545263" y="4700423"/>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30" name="Oval 29">
            <a:extLst>
              <a:ext uri="{FF2B5EF4-FFF2-40B4-BE49-F238E27FC236}">
                <a16:creationId xmlns:a16="http://schemas.microsoft.com/office/drawing/2014/main" id="{772F735F-0972-4B34-A25C-66E4CE542F0A}"/>
              </a:ext>
            </a:extLst>
          </p:cNvPr>
          <p:cNvSpPr/>
          <p:nvPr/>
        </p:nvSpPr>
        <p:spPr>
          <a:xfrm flipH="1">
            <a:off x="680686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55340972-C06C-4E14-ADC0-7E023AEC2A3B}"/>
              </a:ext>
            </a:extLst>
          </p:cNvPr>
          <p:cNvSpPr txBox="1"/>
          <p:nvPr/>
        </p:nvSpPr>
        <p:spPr>
          <a:xfrm>
            <a:off x="7635875" y="2471184"/>
            <a:ext cx="4083390" cy="2554545"/>
          </a:xfrm>
          <a:prstGeom prst="rect">
            <a:avLst/>
          </a:prstGeom>
          <a:noFill/>
        </p:spPr>
        <p:txBody>
          <a:bodyPr wrap="square">
            <a:spAutoFit/>
          </a:bodyPr>
          <a:lstStyle/>
          <a:p>
            <a:pPr marL="457200" lvl="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MSCE Pass rate </a:t>
            </a:r>
            <a:r>
              <a:rPr lang="en-US" sz="3200" dirty="0" smtClean="0">
                <a:latin typeface="Arial" panose="020B0604020202020204" pitchFamily="34" charset="0"/>
                <a:cs typeface="Arial" panose="020B0604020202020204" pitchFamily="34" charset="0"/>
              </a:rPr>
              <a:t>(50.3)</a:t>
            </a:r>
          </a:p>
          <a:p>
            <a:pPr marL="457200" indent="-457200">
              <a:buFont typeface="Arial" panose="020B0604020202020204" pitchFamily="34" charset="0"/>
              <a:buChar char="•"/>
            </a:pPr>
            <a:r>
              <a:rPr lang="en-US" sz="3200" dirty="0" smtClean="0">
                <a:latin typeface="Arial" panose="020B0604020202020204" pitchFamily="34" charset="0"/>
                <a:cs typeface="Arial" panose="020B0604020202020204" pitchFamily="34" charset="0"/>
              </a:rPr>
              <a:t>Low </a:t>
            </a:r>
            <a:r>
              <a:rPr lang="en-US" sz="3200" dirty="0">
                <a:latin typeface="Arial" panose="020B0604020202020204" pitchFamily="34" charset="0"/>
                <a:cs typeface="Arial" panose="020B0604020202020204" pitchFamily="34" charset="0"/>
              </a:rPr>
              <a:t>transition to university (6%) </a:t>
            </a:r>
          </a:p>
          <a:p>
            <a:pPr lvl="0"/>
            <a:endParaRPr lang="en-US" sz="3200" dirty="0"/>
          </a:p>
        </p:txBody>
      </p:sp>
      <p:cxnSp>
        <p:nvCxnSpPr>
          <p:cNvPr id="32" name="Straight Connector 31">
            <a:extLst>
              <a:ext uri="{FF2B5EF4-FFF2-40B4-BE49-F238E27FC236}">
                <a16:creationId xmlns:a16="http://schemas.microsoft.com/office/drawing/2014/main" id="{ACBC23EC-6FE2-4719-83FA-EC4E4AE62AAC}"/>
              </a:ext>
            </a:extLst>
          </p:cNvPr>
          <p:cNvCxnSpPr>
            <a:cxnSpLocks/>
          </p:cNvCxnSpPr>
          <p:nvPr/>
        </p:nvCxnSpPr>
        <p:spPr>
          <a:xfrm>
            <a:off x="7635875" y="2189163"/>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A983B2-9578-41E3-8E3F-8D900BC5824F}"/>
              </a:ext>
            </a:extLst>
          </p:cNvPr>
          <p:cNvCxnSpPr>
            <a:cxnSpLocks/>
          </p:cNvCxnSpPr>
          <p:nvPr/>
        </p:nvCxnSpPr>
        <p:spPr>
          <a:xfrm>
            <a:off x="7635875" y="2189163"/>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079AA11-C501-4EEF-80AD-4E30B88584D8}"/>
              </a:ext>
            </a:extLst>
          </p:cNvPr>
          <p:cNvSpPr/>
          <p:nvPr/>
        </p:nvSpPr>
        <p:spPr>
          <a:xfrm>
            <a:off x="11987213" y="2075013"/>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7C6450D8-CBED-4EF6-B7FC-23C1A0B14E40}"/>
              </a:ext>
            </a:extLst>
          </p:cNvPr>
          <p:cNvSpPr/>
          <p:nvPr/>
        </p:nvSpPr>
        <p:spPr>
          <a:xfrm>
            <a:off x="11987213" y="4700423"/>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36" name="Oval 35">
            <a:extLst>
              <a:ext uri="{FF2B5EF4-FFF2-40B4-BE49-F238E27FC236}">
                <a16:creationId xmlns:a16="http://schemas.microsoft.com/office/drawing/2014/main" id="{F564DF7D-A87D-4DD5-B8EC-6511D667EA55}"/>
              </a:ext>
            </a:extLst>
          </p:cNvPr>
          <p:cNvSpPr/>
          <p:nvPr/>
        </p:nvSpPr>
        <p:spPr>
          <a:xfrm flipH="1">
            <a:off x="1224881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69D080B4-19C0-41DA-843E-4584D51542BB}"/>
              </a:ext>
            </a:extLst>
          </p:cNvPr>
          <p:cNvSpPr txBox="1"/>
          <p:nvPr/>
        </p:nvSpPr>
        <p:spPr>
          <a:xfrm>
            <a:off x="13284050" y="2183680"/>
            <a:ext cx="3518049" cy="2554545"/>
          </a:xfrm>
          <a:prstGeom prst="rect">
            <a:avLst/>
          </a:prstGeom>
          <a:noFill/>
        </p:spPr>
        <p:txBody>
          <a:bodyPr wrap="square">
            <a:spAutoFit/>
          </a:bodyPr>
          <a:lstStyle/>
          <a:p>
            <a:pPr marL="457200" lvl="0" indent="-457200">
              <a:buFont typeface="Arial" panose="020B0604020202020204" pitchFamily="34" charset="0"/>
              <a:buChar char="•"/>
            </a:pPr>
            <a:r>
              <a:rPr lang="en-US" sz="3200" dirty="0">
                <a:solidFill>
                  <a:srgbClr val="FF0000"/>
                </a:solidFill>
                <a:latin typeface="Arial" panose="020B0604020202020204" pitchFamily="34" charset="0"/>
                <a:cs typeface="Arial" panose="020B0604020202020204" pitchFamily="34" charset="0"/>
              </a:rPr>
              <a:t>Students textbook ratio 5:1 </a:t>
            </a:r>
            <a:endParaRPr lang="en-US" sz="3200" dirty="0" smtClean="0">
              <a:solidFill>
                <a:srgbClr val="FF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smtClean="0">
                <a:latin typeface="Arial" panose="020B0604020202020204" pitchFamily="34" charset="0"/>
                <a:cs typeface="Arial" panose="020B0604020202020204" pitchFamily="34" charset="0"/>
              </a:rPr>
              <a:t>Low </a:t>
            </a:r>
            <a:r>
              <a:rPr lang="en-US" sz="3200" dirty="0">
                <a:latin typeface="Arial" panose="020B0604020202020204" pitchFamily="34" charset="0"/>
                <a:cs typeface="Arial" panose="020B0604020202020204" pitchFamily="34" charset="0"/>
              </a:rPr>
              <a:t>completion rate (24</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71D22651-67DB-467F-A3FA-1AB2DA7231DD}"/>
              </a:ext>
            </a:extLst>
          </p:cNvPr>
          <p:cNvCxnSpPr>
            <a:cxnSpLocks/>
          </p:cNvCxnSpPr>
          <p:nvPr/>
        </p:nvCxnSpPr>
        <p:spPr>
          <a:xfrm>
            <a:off x="13077825" y="2189163"/>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C36CECC-5AE9-4354-ABF2-C5A08AD09C9D}"/>
              </a:ext>
            </a:extLst>
          </p:cNvPr>
          <p:cNvCxnSpPr>
            <a:cxnSpLocks/>
          </p:cNvCxnSpPr>
          <p:nvPr/>
        </p:nvCxnSpPr>
        <p:spPr>
          <a:xfrm>
            <a:off x="13077825" y="2189163"/>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B444A0B-E292-4833-B841-ED0B9C90D695}"/>
              </a:ext>
            </a:extLst>
          </p:cNvPr>
          <p:cNvSpPr/>
          <p:nvPr/>
        </p:nvSpPr>
        <p:spPr>
          <a:xfrm>
            <a:off x="1103313" y="5481241"/>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45DAC94-4D5F-4A2A-8DB8-BB6417396450}"/>
              </a:ext>
            </a:extLst>
          </p:cNvPr>
          <p:cNvSpPr/>
          <p:nvPr/>
        </p:nvSpPr>
        <p:spPr>
          <a:xfrm>
            <a:off x="1103313" y="7997016"/>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42" name="Oval 41">
            <a:extLst>
              <a:ext uri="{FF2B5EF4-FFF2-40B4-BE49-F238E27FC236}">
                <a16:creationId xmlns:a16="http://schemas.microsoft.com/office/drawing/2014/main" id="{70CCFE2E-858C-4A7F-9444-80824DDEFC07}"/>
              </a:ext>
            </a:extLst>
          </p:cNvPr>
          <p:cNvSpPr/>
          <p:nvPr/>
        </p:nvSpPr>
        <p:spPr>
          <a:xfrm flipH="1">
            <a:off x="1364911" y="5763262"/>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95E6E92C-E290-409A-AE23-5EC5064CF641}"/>
              </a:ext>
            </a:extLst>
          </p:cNvPr>
          <p:cNvSpPr txBox="1"/>
          <p:nvPr/>
        </p:nvSpPr>
        <p:spPr>
          <a:xfrm>
            <a:off x="2193925" y="5434253"/>
            <a:ext cx="4181008" cy="1077218"/>
          </a:xfrm>
          <a:prstGeom prst="rect">
            <a:avLst/>
          </a:prstGeom>
          <a:noFill/>
        </p:spPr>
        <p:txBody>
          <a:bodyPr wrap="square">
            <a:spAutoFit/>
          </a:bodyPr>
          <a:lstStyle/>
          <a:p>
            <a:pPr marL="457200" lvl="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Unqualified </a:t>
            </a:r>
            <a:r>
              <a:rPr lang="en-US" sz="3200" dirty="0" smtClean="0">
                <a:latin typeface="Arial" panose="020B0604020202020204" pitchFamily="34" charset="0"/>
                <a:cs typeface="Arial" panose="020B0604020202020204" pitchFamily="34" charset="0"/>
              </a:rPr>
              <a:t>teachers</a:t>
            </a:r>
            <a:endParaRPr lang="en-US" sz="3200" dirty="0"/>
          </a:p>
        </p:txBody>
      </p:sp>
      <p:sp>
        <p:nvSpPr>
          <p:cNvPr id="44" name="Rectangle 43">
            <a:extLst>
              <a:ext uri="{FF2B5EF4-FFF2-40B4-BE49-F238E27FC236}">
                <a16:creationId xmlns:a16="http://schemas.microsoft.com/office/drawing/2014/main" id="{0B0AD394-12A8-47F7-8B72-7F6BC29BB045}"/>
              </a:ext>
            </a:extLst>
          </p:cNvPr>
          <p:cNvSpPr/>
          <p:nvPr/>
        </p:nvSpPr>
        <p:spPr>
          <a:xfrm>
            <a:off x="6545263" y="5481241"/>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District Day Secondary Schools</a:t>
            </a:r>
            <a:endParaRPr lang="en-US" dirty="0"/>
          </a:p>
        </p:txBody>
      </p:sp>
      <p:sp>
        <p:nvSpPr>
          <p:cNvPr id="45" name="Rectangle 44">
            <a:extLst>
              <a:ext uri="{FF2B5EF4-FFF2-40B4-BE49-F238E27FC236}">
                <a16:creationId xmlns:a16="http://schemas.microsoft.com/office/drawing/2014/main" id="{700C6E62-86F8-4DF7-BF3E-AFA22D32F44C}"/>
              </a:ext>
            </a:extLst>
          </p:cNvPr>
          <p:cNvSpPr/>
          <p:nvPr/>
        </p:nvSpPr>
        <p:spPr>
          <a:xfrm>
            <a:off x="6545263" y="7997016"/>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46" name="Oval 45">
            <a:extLst>
              <a:ext uri="{FF2B5EF4-FFF2-40B4-BE49-F238E27FC236}">
                <a16:creationId xmlns:a16="http://schemas.microsoft.com/office/drawing/2014/main" id="{8369B811-2229-4BEF-ADDC-504964DF6513}"/>
              </a:ext>
            </a:extLst>
          </p:cNvPr>
          <p:cNvSpPr/>
          <p:nvPr/>
        </p:nvSpPr>
        <p:spPr>
          <a:xfrm flipH="1">
            <a:off x="6806861" y="5763262"/>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5F9A980A-D1C4-42DA-B531-B1C721CAFF99}"/>
              </a:ext>
            </a:extLst>
          </p:cNvPr>
          <p:cNvSpPr txBox="1"/>
          <p:nvPr/>
        </p:nvSpPr>
        <p:spPr>
          <a:xfrm>
            <a:off x="7863765" y="5480419"/>
            <a:ext cx="2854623" cy="2062103"/>
          </a:xfrm>
          <a:prstGeom prst="rect">
            <a:avLst/>
          </a:prstGeom>
          <a:noFill/>
        </p:spPr>
        <p:txBody>
          <a:bodyPr wrap="square">
            <a:spAutoFit/>
          </a:bodyPr>
          <a:lstStyle/>
          <a:p>
            <a:pPr marL="457200" lvl="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Insufficient teachers especially in sciences </a:t>
            </a:r>
          </a:p>
        </p:txBody>
      </p:sp>
      <p:sp>
        <p:nvSpPr>
          <p:cNvPr id="48" name="Rectangle 47">
            <a:extLst>
              <a:ext uri="{FF2B5EF4-FFF2-40B4-BE49-F238E27FC236}">
                <a16:creationId xmlns:a16="http://schemas.microsoft.com/office/drawing/2014/main" id="{A0417001-1B54-475A-A701-54ED6382E1D3}"/>
              </a:ext>
            </a:extLst>
          </p:cNvPr>
          <p:cNvSpPr/>
          <p:nvPr/>
        </p:nvSpPr>
        <p:spPr>
          <a:xfrm>
            <a:off x="11987213" y="5481241"/>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98654BD1-9E9C-485A-96C2-81079B98D354}"/>
              </a:ext>
            </a:extLst>
          </p:cNvPr>
          <p:cNvSpPr/>
          <p:nvPr/>
        </p:nvSpPr>
        <p:spPr>
          <a:xfrm>
            <a:off x="11987213" y="7997016"/>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0" name="Oval 49">
            <a:extLst>
              <a:ext uri="{FF2B5EF4-FFF2-40B4-BE49-F238E27FC236}">
                <a16:creationId xmlns:a16="http://schemas.microsoft.com/office/drawing/2014/main" id="{77CAC455-698C-4B5E-88AC-12358BEBEFE1}"/>
              </a:ext>
            </a:extLst>
          </p:cNvPr>
          <p:cNvSpPr/>
          <p:nvPr/>
        </p:nvSpPr>
        <p:spPr>
          <a:xfrm flipH="1">
            <a:off x="12248811" y="5763262"/>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B21A8EF1-17DC-488B-AE9C-102D58ADD24C}"/>
              </a:ext>
            </a:extLst>
          </p:cNvPr>
          <p:cNvSpPr txBox="1"/>
          <p:nvPr/>
        </p:nvSpPr>
        <p:spPr>
          <a:xfrm>
            <a:off x="13284050" y="5469682"/>
            <a:ext cx="3060848" cy="2062103"/>
          </a:xfrm>
          <a:prstGeom prst="rect">
            <a:avLst/>
          </a:prstGeom>
          <a:noFill/>
        </p:spPr>
        <p:txBody>
          <a:bodyPr wrap="square">
            <a:spAutoFit/>
          </a:bodyPr>
          <a:lstStyle/>
          <a:p>
            <a:pPr marL="457200" lvl="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Insufficient teaching and learning materials </a:t>
            </a:r>
          </a:p>
        </p:txBody>
      </p:sp>
      <p:cxnSp>
        <p:nvCxnSpPr>
          <p:cNvPr id="52" name="Straight Connector 51">
            <a:extLst>
              <a:ext uri="{FF2B5EF4-FFF2-40B4-BE49-F238E27FC236}">
                <a16:creationId xmlns:a16="http://schemas.microsoft.com/office/drawing/2014/main" id="{FF00D0CA-0BE4-45FE-AD14-3001AD4A6A5D}"/>
              </a:ext>
            </a:extLst>
          </p:cNvPr>
          <p:cNvCxnSpPr>
            <a:cxnSpLocks/>
          </p:cNvCxnSpPr>
          <p:nvPr/>
        </p:nvCxnSpPr>
        <p:spPr>
          <a:xfrm>
            <a:off x="13077825" y="5481241"/>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F221F45-4040-49DB-8228-97204323DDF5}"/>
              </a:ext>
            </a:extLst>
          </p:cNvPr>
          <p:cNvCxnSpPr>
            <a:cxnSpLocks/>
          </p:cNvCxnSpPr>
          <p:nvPr/>
        </p:nvCxnSpPr>
        <p:spPr>
          <a:xfrm>
            <a:off x="13077825" y="5481241"/>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3FD8A9D-130A-416C-9ECF-D715194F94CA}"/>
              </a:ext>
            </a:extLst>
          </p:cNvPr>
          <p:cNvCxnSpPr>
            <a:cxnSpLocks/>
          </p:cNvCxnSpPr>
          <p:nvPr/>
        </p:nvCxnSpPr>
        <p:spPr>
          <a:xfrm>
            <a:off x="2193925" y="5481241"/>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60931D-0D41-42DE-93AB-784B26A4C2A4}"/>
              </a:ext>
            </a:extLst>
          </p:cNvPr>
          <p:cNvCxnSpPr>
            <a:cxnSpLocks/>
          </p:cNvCxnSpPr>
          <p:nvPr/>
        </p:nvCxnSpPr>
        <p:spPr>
          <a:xfrm>
            <a:off x="7635875" y="5481241"/>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3443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6619-9B9C-4646-BECF-7F4B44A5BE57}"/>
              </a:ext>
            </a:extLst>
          </p:cNvPr>
          <p:cNvSpPr>
            <a:spLocks noGrp="1"/>
          </p:cNvSpPr>
          <p:nvPr>
            <p:ph type="title"/>
          </p:nvPr>
        </p:nvSpPr>
        <p:spPr>
          <a:xfrm>
            <a:off x="974993" y="612106"/>
            <a:ext cx="15369906" cy="1371791"/>
          </a:xfrm>
        </p:spPr>
        <p:txBody>
          <a:bodyPr/>
          <a:lstStyle/>
          <a:p>
            <a:r>
              <a:rPr lang="en-US" dirty="0" smtClean="0">
                <a:latin typeface="Arial" panose="020B0604020202020204" pitchFamily="34" charset="0"/>
                <a:cs typeface="Arial" panose="020B0604020202020204" pitchFamily="34" charset="0"/>
              </a:rPr>
              <a:t>QUALIFICATION OF SECONDARY SCHOOL TEACHERS IN MALAWI</a:t>
            </a:r>
            <a:endParaRPr lang="en-US"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165BE09-608C-44AE-8471-E947DCF3AEC1}"/>
              </a:ext>
            </a:extLst>
          </p:cNvPr>
          <p:cNvSpPr/>
          <p:nvPr/>
        </p:nvSpPr>
        <p:spPr>
          <a:xfrm>
            <a:off x="1103313" y="2189163"/>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20ADDC9-33D8-4EF8-BF04-64446FEDFC04}"/>
              </a:ext>
            </a:extLst>
          </p:cNvPr>
          <p:cNvSpPr/>
          <p:nvPr/>
        </p:nvSpPr>
        <p:spPr>
          <a:xfrm>
            <a:off x="1103313" y="4700423"/>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20" name="Oval 19">
            <a:extLst>
              <a:ext uri="{FF2B5EF4-FFF2-40B4-BE49-F238E27FC236}">
                <a16:creationId xmlns:a16="http://schemas.microsoft.com/office/drawing/2014/main" id="{F12A01AA-A30D-4B09-AFD0-F6613E0285B5}"/>
              </a:ext>
            </a:extLst>
          </p:cNvPr>
          <p:cNvSpPr/>
          <p:nvPr/>
        </p:nvSpPr>
        <p:spPr>
          <a:xfrm flipH="1">
            <a:off x="136491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144DD20-B3ED-40AB-B5D4-2B44AFE429D9}"/>
              </a:ext>
            </a:extLst>
          </p:cNvPr>
          <p:cNvSpPr txBox="1"/>
          <p:nvPr/>
        </p:nvSpPr>
        <p:spPr>
          <a:xfrm>
            <a:off x="2193925" y="2471184"/>
            <a:ext cx="3869332" cy="2800767"/>
          </a:xfrm>
          <a:prstGeom prst="rect">
            <a:avLst/>
          </a:prstGeom>
          <a:noFill/>
        </p:spPr>
        <p:txBody>
          <a:bodyPr wrap="square">
            <a:spAutoFit/>
          </a:bodyPr>
          <a:lstStyle/>
          <a:p>
            <a:pPr lvl="0"/>
            <a:r>
              <a:rPr lang="en-US" sz="3200" dirty="0" smtClean="0">
                <a:latin typeface="Arial" panose="020B0604020202020204" pitchFamily="34" charset="0"/>
                <a:cs typeface="Arial" panose="020B0604020202020204" pitchFamily="34" charset="0"/>
              </a:rPr>
              <a:t>Masters in Education (165)</a:t>
            </a:r>
          </a:p>
          <a:p>
            <a:pPr lvl="0"/>
            <a:endParaRPr lang="en-US" sz="1200" dirty="0">
              <a:latin typeface="Arial" panose="020B0604020202020204" pitchFamily="34" charset="0"/>
              <a:cs typeface="Arial" panose="020B0604020202020204" pitchFamily="34" charset="0"/>
            </a:endParaRPr>
          </a:p>
          <a:p>
            <a:r>
              <a:rPr lang="en-US" sz="3200" dirty="0">
                <a:solidFill>
                  <a:srgbClr val="FF0000"/>
                </a:solidFill>
                <a:latin typeface="Arial" panose="020B0604020202020204" pitchFamily="34" charset="0"/>
                <a:cs typeface="Arial" panose="020B0604020202020204" pitchFamily="34" charset="0"/>
              </a:rPr>
              <a:t>Non Education Masters (96)</a:t>
            </a:r>
          </a:p>
          <a:p>
            <a:pPr lvl="0"/>
            <a:endParaRPr lang="en-US" sz="3200" dirty="0"/>
          </a:p>
        </p:txBody>
      </p:sp>
      <p:cxnSp>
        <p:nvCxnSpPr>
          <p:cNvPr id="23" name="Straight Connector 22">
            <a:extLst>
              <a:ext uri="{FF2B5EF4-FFF2-40B4-BE49-F238E27FC236}">
                <a16:creationId xmlns:a16="http://schemas.microsoft.com/office/drawing/2014/main" id="{A091CF91-BF90-4377-8556-D47A6A6FEF4B}"/>
              </a:ext>
            </a:extLst>
          </p:cNvPr>
          <p:cNvCxnSpPr>
            <a:cxnSpLocks/>
          </p:cNvCxnSpPr>
          <p:nvPr/>
        </p:nvCxnSpPr>
        <p:spPr>
          <a:xfrm>
            <a:off x="2193925" y="2189163"/>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569BD3-DAAB-4764-A769-C0C41524F881}"/>
              </a:ext>
            </a:extLst>
          </p:cNvPr>
          <p:cNvCxnSpPr>
            <a:cxnSpLocks/>
          </p:cNvCxnSpPr>
          <p:nvPr/>
        </p:nvCxnSpPr>
        <p:spPr>
          <a:xfrm>
            <a:off x="2193925" y="2189163"/>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7FB4CC3-2A19-4D31-AD09-11141BC7FF74}"/>
              </a:ext>
            </a:extLst>
          </p:cNvPr>
          <p:cNvSpPr/>
          <p:nvPr/>
        </p:nvSpPr>
        <p:spPr>
          <a:xfrm>
            <a:off x="6545263" y="2189163"/>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68B22CE-D806-40D9-AC2C-398DC6C609CB}"/>
              </a:ext>
            </a:extLst>
          </p:cNvPr>
          <p:cNvSpPr/>
          <p:nvPr/>
        </p:nvSpPr>
        <p:spPr>
          <a:xfrm>
            <a:off x="6545263" y="4700423"/>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30" name="Oval 29">
            <a:extLst>
              <a:ext uri="{FF2B5EF4-FFF2-40B4-BE49-F238E27FC236}">
                <a16:creationId xmlns:a16="http://schemas.microsoft.com/office/drawing/2014/main" id="{772F735F-0972-4B34-A25C-66E4CE542F0A}"/>
              </a:ext>
            </a:extLst>
          </p:cNvPr>
          <p:cNvSpPr/>
          <p:nvPr/>
        </p:nvSpPr>
        <p:spPr>
          <a:xfrm flipH="1">
            <a:off x="680686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55340972-C06C-4E14-ADC0-7E023AEC2A3B}"/>
              </a:ext>
            </a:extLst>
          </p:cNvPr>
          <p:cNvSpPr txBox="1"/>
          <p:nvPr/>
        </p:nvSpPr>
        <p:spPr>
          <a:xfrm>
            <a:off x="7635875" y="2471184"/>
            <a:ext cx="3535022" cy="2308324"/>
          </a:xfrm>
          <a:prstGeom prst="rect">
            <a:avLst/>
          </a:prstGeom>
          <a:noFill/>
        </p:spPr>
        <p:txBody>
          <a:bodyPr wrap="square">
            <a:spAutoFit/>
          </a:bodyPr>
          <a:lstStyle/>
          <a:p>
            <a:pPr lvl="0"/>
            <a:r>
              <a:rPr lang="en-US" sz="3200" dirty="0">
                <a:solidFill>
                  <a:srgbClr val="2B2B2B"/>
                </a:solidFill>
                <a:latin typeface="Arial" panose="020B0604020202020204" pitchFamily="34" charset="0"/>
                <a:cs typeface="Arial" panose="020B0604020202020204" pitchFamily="34" charset="0"/>
              </a:rPr>
              <a:t>Degree in Education (4,700</a:t>
            </a:r>
            <a:r>
              <a:rPr lang="en-US" sz="3200" dirty="0" smtClean="0">
                <a:solidFill>
                  <a:srgbClr val="2B2B2B"/>
                </a:solidFill>
                <a:latin typeface="Arial" panose="020B0604020202020204" pitchFamily="34" charset="0"/>
                <a:cs typeface="Arial" panose="020B0604020202020204" pitchFamily="34" charset="0"/>
              </a:rPr>
              <a:t>)</a:t>
            </a:r>
          </a:p>
          <a:p>
            <a:pPr lvl="0"/>
            <a:endParaRPr lang="en-US" sz="1600" dirty="0" smtClean="0">
              <a:solidFill>
                <a:srgbClr val="2B2B2B"/>
              </a:solidFill>
              <a:latin typeface="Arial" panose="020B0604020202020204" pitchFamily="34" charset="0"/>
              <a:cs typeface="Arial" panose="020B0604020202020204" pitchFamily="34" charset="0"/>
            </a:endParaRPr>
          </a:p>
          <a:p>
            <a:pPr lvl="0"/>
            <a:r>
              <a:rPr lang="en-US" sz="3200" dirty="0" smtClean="0">
                <a:solidFill>
                  <a:srgbClr val="FF0000"/>
                </a:solidFill>
                <a:latin typeface="Arial" panose="020B0604020202020204" pitchFamily="34" charset="0"/>
                <a:cs typeface="Arial" panose="020B0604020202020204" pitchFamily="34" charset="0"/>
              </a:rPr>
              <a:t>Non Education Degree (906)</a:t>
            </a:r>
            <a:endParaRPr lang="en-US" sz="3200" dirty="0">
              <a:solidFill>
                <a:srgbClr val="FF0000"/>
              </a:solidFill>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ACBC23EC-6FE2-4719-83FA-EC4E4AE62AAC}"/>
              </a:ext>
            </a:extLst>
          </p:cNvPr>
          <p:cNvCxnSpPr>
            <a:cxnSpLocks/>
          </p:cNvCxnSpPr>
          <p:nvPr/>
        </p:nvCxnSpPr>
        <p:spPr>
          <a:xfrm>
            <a:off x="7635875" y="2189163"/>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A983B2-9578-41E3-8E3F-8D900BC5824F}"/>
              </a:ext>
            </a:extLst>
          </p:cNvPr>
          <p:cNvCxnSpPr>
            <a:cxnSpLocks/>
          </p:cNvCxnSpPr>
          <p:nvPr/>
        </p:nvCxnSpPr>
        <p:spPr>
          <a:xfrm>
            <a:off x="7635875" y="2189163"/>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079AA11-C501-4EEF-80AD-4E30B88584D8}"/>
              </a:ext>
            </a:extLst>
          </p:cNvPr>
          <p:cNvSpPr/>
          <p:nvPr/>
        </p:nvSpPr>
        <p:spPr>
          <a:xfrm>
            <a:off x="11987213" y="2189163"/>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7C6450D8-CBED-4EF6-B7FC-23C1A0B14E40}"/>
              </a:ext>
            </a:extLst>
          </p:cNvPr>
          <p:cNvSpPr/>
          <p:nvPr/>
        </p:nvSpPr>
        <p:spPr>
          <a:xfrm>
            <a:off x="11987213" y="4700423"/>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36" name="Oval 35">
            <a:extLst>
              <a:ext uri="{FF2B5EF4-FFF2-40B4-BE49-F238E27FC236}">
                <a16:creationId xmlns:a16="http://schemas.microsoft.com/office/drawing/2014/main" id="{F564DF7D-A87D-4DD5-B8EC-6511D667EA55}"/>
              </a:ext>
            </a:extLst>
          </p:cNvPr>
          <p:cNvSpPr/>
          <p:nvPr/>
        </p:nvSpPr>
        <p:spPr>
          <a:xfrm flipH="1">
            <a:off x="12248811" y="2471184"/>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69D080B4-19C0-41DA-843E-4584D51542BB}"/>
              </a:ext>
            </a:extLst>
          </p:cNvPr>
          <p:cNvSpPr txBox="1"/>
          <p:nvPr/>
        </p:nvSpPr>
        <p:spPr>
          <a:xfrm>
            <a:off x="13071475" y="2438200"/>
            <a:ext cx="3528672" cy="1569660"/>
          </a:xfrm>
          <a:prstGeom prst="rect">
            <a:avLst/>
          </a:prstGeom>
          <a:noFill/>
        </p:spPr>
        <p:txBody>
          <a:bodyPr wrap="square">
            <a:spAutoFit/>
          </a:bodyPr>
          <a:lstStyle/>
          <a:p>
            <a:pPr lvl="0"/>
            <a:r>
              <a:rPr lang="en-US" sz="3200" dirty="0" smtClean="0">
                <a:latin typeface="Arial" panose="020B0604020202020204" pitchFamily="34" charset="0"/>
                <a:cs typeface="Arial" panose="020B0604020202020204" pitchFamily="34" charset="0"/>
              </a:rPr>
              <a:t>Diploma in Education (3,364)</a:t>
            </a:r>
          </a:p>
          <a:p>
            <a:endParaRPr lang="en-US" sz="3200" dirty="0" smtClean="0"/>
          </a:p>
        </p:txBody>
      </p:sp>
      <p:cxnSp>
        <p:nvCxnSpPr>
          <p:cNvPr id="38" name="Straight Connector 37">
            <a:extLst>
              <a:ext uri="{FF2B5EF4-FFF2-40B4-BE49-F238E27FC236}">
                <a16:creationId xmlns:a16="http://schemas.microsoft.com/office/drawing/2014/main" id="{71D22651-67DB-467F-A3FA-1AB2DA7231DD}"/>
              </a:ext>
            </a:extLst>
          </p:cNvPr>
          <p:cNvCxnSpPr>
            <a:cxnSpLocks/>
          </p:cNvCxnSpPr>
          <p:nvPr/>
        </p:nvCxnSpPr>
        <p:spPr>
          <a:xfrm>
            <a:off x="13077825" y="2189163"/>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C36CECC-5AE9-4354-ABF2-C5A08AD09C9D}"/>
              </a:ext>
            </a:extLst>
          </p:cNvPr>
          <p:cNvCxnSpPr>
            <a:cxnSpLocks/>
          </p:cNvCxnSpPr>
          <p:nvPr/>
        </p:nvCxnSpPr>
        <p:spPr>
          <a:xfrm>
            <a:off x="13077825" y="2189163"/>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B444A0B-E292-4833-B841-ED0B9C90D695}"/>
              </a:ext>
            </a:extLst>
          </p:cNvPr>
          <p:cNvSpPr/>
          <p:nvPr/>
        </p:nvSpPr>
        <p:spPr>
          <a:xfrm>
            <a:off x="1103313" y="5481241"/>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45DAC94-4D5F-4A2A-8DB8-BB6417396450}"/>
              </a:ext>
            </a:extLst>
          </p:cNvPr>
          <p:cNvSpPr/>
          <p:nvPr/>
        </p:nvSpPr>
        <p:spPr>
          <a:xfrm>
            <a:off x="1103313" y="7997016"/>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42" name="Oval 41">
            <a:extLst>
              <a:ext uri="{FF2B5EF4-FFF2-40B4-BE49-F238E27FC236}">
                <a16:creationId xmlns:a16="http://schemas.microsoft.com/office/drawing/2014/main" id="{70CCFE2E-858C-4A7F-9444-80824DDEFC07}"/>
              </a:ext>
            </a:extLst>
          </p:cNvPr>
          <p:cNvSpPr/>
          <p:nvPr/>
        </p:nvSpPr>
        <p:spPr>
          <a:xfrm flipH="1">
            <a:off x="1364911" y="5763262"/>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95E6E92C-E290-409A-AE23-5EC5064CF641}"/>
              </a:ext>
            </a:extLst>
          </p:cNvPr>
          <p:cNvSpPr txBox="1"/>
          <p:nvPr/>
        </p:nvSpPr>
        <p:spPr>
          <a:xfrm>
            <a:off x="2193925" y="5434253"/>
            <a:ext cx="3267074" cy="1569660"/>
          </a:xfrm>
          <a:prstGeom prst="rect">
            <a:avLst/>
          </a:prstGeom>
          <a:noFill/>
        </p:spPr>
        <p:txBody>
          <a:bodyPr wrap="square">
            <a:spAutoFit/>
          </a:bodyPr>
          <a:lstStyle/>
          <a:p>
            <a:r>
              <a:rPr lang="en-US" sz="3200" dirty="0">
                <a:solidFill>
                  <a:srgbClr val="FF0000"/>
                </a:solidFill>
                <a:latin typeface="Arial" panose="020B0604020202020204" pitchFamily="34" charset="0"/>
                <a:cs typeface="Arial" panose="020B0604020202020204" pitchFamily="34" charset="0"/>
              </a:rPr>
              <a:t>Non Diploma in Education (632)</a:t>
            </a:r>
            <a:endParaRPr lang="en-US" sz="3200" dirty="0">
              <a:solidFill>
                <a:srgbClr val="FF0000"/>
              </a:solidFill>
              <a:latin typeface="Arial" panose="020B0604020202020204" pitchFamily="34" charset="0"/>
              <a:ea typeface="Open Sans Light" panose="020B0306030504020204" pitchFamily="34" charset="0"/>
              <a:cs typeface="Arial" panose="020B0604020202020204" pitchFamily="34" charset="0"/>
            </a:endParaRPr>
          </a:p>
          <a:p>
            <a:pPr lvl="0"/>
            <a:endParaRPr lang="en-US" sz="3200" dirty="0"/>
          </a:p>
        </p:txBody>
      </p:sp>
      <p:sp>
        <p:nvSpPr>
          <p:cNvPr id="44" name="Rectangle 43">
            <a:extLst>
              <a:ext uri="{FF2B5EF4-FFF2-40B4-BE49-F238E27FC236}">
                <a16:creationId xmlns:a16="http://schemas.microsoft.com/office/drawing/2014/main" id="{0B0AD394-12A8-47F7-8B72-7F6BC29BB045}"/>
              </a:ext>
            </a:extLst>
          </p:cNvPr>
          <p:cNvSpPr/>
          <p:nvPr/>
        </p:nvSpPr>
        <p:spPr>
          <a:xfrm>
            <a:off x="6545263" y="5481241"/>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District Day Secondary Schools</a:t>
            </a:r>
            <a:endParaRPr lang="en-US" dirty="0"/>
          </a:p>
        </p:txBody>
      </p:sp>
      <p:sp>
        <p:nvSpPr>
          <p:cNvPr id="45" name="Rectangle 44">
            <a:extLst>
              <a:ext uri="{FF2B5EF4-FFF2-40B4-BE49-F238E27FC236}">
                <a16:creationId xmlns:a16="http://schemas.microsoft.com/office/drawing/2014/main" id="{700C6E62-86F8-4DF7-BF3E-AFA22D32F44C}"/>
              </a:ext>
            </a:extLst>
          </p:cNvPr>
          <p:cNvSpPr/>
          <p:nvPr/>
        </p:nvSpPr>
        <p:spPr>
          <a:xfrm>
            <a:off x="6545263" y="7997016"/>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46" name="Oval 45">
            <a:extLst>
              <a:ext uri="{FF2B5EF4-FFF2-40B4-BE49-F238E27FC236}">
                <a16:creationId xmlns:a16="http://schemas.microsoft.com/office/drawing/2014/main" id="{8369B811-2229-4BEF-ADDC-504964DF6513}"/>
              </a:ext>
            </a:extLst>
          </p:cNvPr>
          <p:cNvSpPr/>
          <p:nvPr/>
        </p:nvSpPr>
        <p:spPr>
          <a:xfrm flipH="1">
            <a:off x="6806861" y="5763262"/>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5F9A980A-D1C4-42DA-B531-B1C721CAFF99}"/>
              </a:ext>
            </a:extLst>
          </p:cNvPr>
          <p:cNvSpPr txBox="1"/>
          <p:nvPr/>
        </p:nvSpPr>
        <p:spPr>
          <a:xfrm>
            <a:off x="7863764" y="5433231"/>
            <a:ext cx="2854623" cy="1569660"/>
          </a:xfrm>
          <a:prstGeom prst="rect">
            <a:avLst/>
          </a:prstGeom>
          <a:noFill/>
        </p:spPr>
        <p:txBody>
          <a:bodyPr wrap="square">
            <a:spAutoFit/>
          </a:bodyPr>
          <a:lstStyle/>
          <a:p>
            <a:pPr lvl="0"/>
            <a:r>
              <a:rPr lang="en-US" sz="3200" dirty="0">
                <a:latin typeface="Arial" panose="020B0604020202020204" pitchFamily="34" charset="0"/>
                <a:cs typeface="Arial" panose="020B0604020202020204" pitchFamily="34" charset="0"/>
              </a:rPr>
              <a:t>University Certificate in Education (13</a:t>
            </a:r>
            <a:r>
              <a:rPr lang="en-US" sz="3200" dirty="0"/>
              <a:t>)</a:t>
            </a:r>
          </a:p>
        </p:txBody>
      </p:sp>
      <p:sp>
        <p:nvSpPr>
          <p:cNvPr id="48" name="Rectangle 47">
            <a:extLst>
              <a:ext uri="{FF2B5EF4-FFF2-40B4-BE49-F238E27FC236}">
                <a16:creationId xmlns:a16="http://schemas.microsoft.com/office/drawing/2014/main" id="{A0417001-1B54-475A-A701-54ED6382E1D3}"/>
              </a:ext>
            </a:extLst>
          </p:cNvPr>
          <p:cNvSpPr/>
          <p:nvPr/>
        </p:nvSpPr>
        <p:spPr>
          <a:xfrm>
            <a:off x="11987213" y="5481241"/>
            <a:ext cx="4357687" cy="2420144"/>
          </a:xfrm>
          <a:prstGeom prst="rect">
            <a:avLst/>
          </a:prstGeom>
          <a:solidFill>
            <a:schemeClr val="bg2"/>
          </a:solidFill>
          <a:ln>
            <a:noFill/>
          </a:ln>
          <a:effectLst>
            <a:outerShdw blurRad="381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98654BD1-9E9C-485A-96C2-81079B98D354}"/>
              </a:ext>
            </a:extLst>
          </p:cNvPr>
          <p:cNvSpPr/>
          <p:nvPr/>
        </p:nvSpPr>
        <p:spPr>
          <a:xfrm>
            <a:off x="11987213" y="7997016"/>
            <a:ext cx="4357686" cy="123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6" dirty="0"/>
          </a:p>
        </p:txBody>
      </p:sp>
      <p:sp>
        <p:nvSpPr>
          <p:cNvPr id="50" name="Oval 49">
            <a:extLst>
              <a:ext uri="{FF2B5EF4-FFF2-40B4-BE49-F238E27FC236}">
                <a16:creationId xmlns:a16="http://schemas.microsoft.com/office/drawing/2014/main" id="{77CAC455-698C-4B5E-88AC-12358BEBEFE1}"/>
              </a:ext>
            </a:extLst>
          </p:cNvPr>
          <p:cNvSpPr/>
          <p:nvPr/>
        </p:nvSpPr>
        <p:spPr>
          <a:xfrm flipH="1">
            <a:off x="12248811" y="5763262"/>
            <a:ext cx="561066" cy="561066"/>
          </a:xfrm>
          <a:prstGeom prst="ellipse">
            <a:avLst/>
          </a:prstGeom>
          <a:solidFill>
            <a:schemeClr val="bg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B21A8EF1-17DC-488B-AE9C-102D58ADD24C}"/>
              </a:ext>
            </a:extLst>
          </p:cNvPr>
          <p:cNvSpPr txBox="1"/>
          <p:nvPr/>
        </p:nvSpPr>
        <p:spPr>
          <a:xfrm>
            <a:off x="13284051" y="5510453"/>
            <a:ext cx="2854623" cy="2062103"/>
          </a:xfrm>
          <a:prstGeom prst="rect">
            <a:avLst/>
          </a:prstGeom>
          <a:noFill/>
        </p:spPr>
        <p:txBody>
          <a:bodyPr wrap="square">
            <a:spAutoFit/>
          </a:bodyPr>
          <a:lstStyle/>
          <a:p>
            <a:pPr lvl="0"/>
            <a:r>
              <a:rPr lang="en-US" sz="3200" dirty="0" smtClean="0">
                <a:solidFill>
                  <a:srgbClr val="FF0000"/>
                </a:solidFill>
                <a:latin typeface="Arial" panose="020B0604020202020204" pitchFamily="34" charset="0"/>
                <a:cs typeface="Arial" panose="020B0604020202020204" pitchFamily="34" charset="0"/>
              </a:rPr>
              <a:t>Malawi School Certificate of Education (2,364)</a:t>
            </a:r>
            <a:endParaRPr lang="en-US" sz="3200" dirty="0">
              <a:solidFill>
                <a:srgbClr val="FF0000"/>
              </a:solidFill>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a16="http://schemas.microsoft.com/office/drawing/2014/main" id="{FF00D0CA-0BE4-45FE-AD14-3001AD4A6A5D}"/>
              </a:ext>
            </a:extLst>
          </p:cNvPr>
          <p:cNvCxnSpPr>
            <a:cxnSpLocks/>
          </p:cNvCxnSpPr>
          <p:nvPr/>
        </p:nvCxnSpPr>
        <p:spPr>
          <a:xfrm>
            <a:off x="13077825" y="5481241"/>
            <a:ext cx="0" cy="2295355"/>
          </a:xfrm>
          <a:prstGeom prst="line">
            <a:avLst/>
          </a:prstGeom>
          <a:ln w="63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F221F45-4040-49DB-8228-97204323DDF5}"/>
              </a:ext>
            </a:extLst>
          </p:cNvPr>
          <p:cNvCxnSpPr>
            <a:cxnSpLocks/>
          </p:cNvCxnSpPr>
          <p:nvPr/>
        </p:nvCxnSpPr>
        <p:spPr>
          <a:xfrm>
            <a:off x="13077825" y="5481241"/>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3FD8A9D-130A-416C-9ECF-D715194F94CA}"/>
              </a:ext>
            </a:extLst>
          </p:cNvPr>
          <p:cNvCxnSpPr>
            <a:cxnSpLocks/>
          </p:cNvCxnSpPr>
          <p:nvPr/>
        </p:nvCxnSpPr>
        <p:spPr>
          <a:xfrm>
            <a:off x="2193925" y="5481241"/>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60931D-0D41-42DE-93AB-784B26A4C2A4}"/>
              </a:ext>
            </a:extLst>
          </p:cNvPr>
          <p:cNvCxnSpPr>
            <a:cxnSpLocks/>
          </p:cNvCxnSpPr>
          <p:nvPr/>
        </p:nvCxnSpPr>
        <p:spPr>
          <a:xfrm>
            <a:off x="7635875" y="5481241"/>
            <a:ext cx="0" cy="2420144"/>
          </a:xfrm>
          <a:prstGeom prst="line">
            <a:avLst/>
          </a:prstGeom>
          <a:ln w="1270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57" name="Title 1">
            <a:extLst>
              <a:ext uri="{FF2B5EF4-FFF2-40B4-BE49-F238E27FC236}">
                <a16:creationId xmlns:a16="http://schemas.microsoft.com/office/drawing/2014/main" id="{0CA96619-9B9C-4646-BECF-7F4B44A5BE57}"/>
              </a:ext>
            </a:extLst>
          </p:cNvPr>
          <p:cNvSpPr txBox="1">
            <a:spLocks/>
          </p:cNvSpPr>
          <p:nvPr/>
        </p:nvSpPr>
        <p:spPr>
          <a:xfrm>
            <a:off x="1230241" y="8215849"/>
            <a:ext cx="15369906" cy="1582038"/>
          </a:xfrm>
          <a:prstGeom prst="rect">
            <a:avLst/>
          </a:prstGeom>
        </p:spPr>
        <p:txBody>
          <a:bodyPr anchor="ctr"/>
          <a:lstStyle>
            <a:lvl1pPr algn="l" defTabSz="1231971" rtl="0" eaLnBrk="1" latinLnBrk="0" hangingPunct="1">
              <a:lnSpc>
                <a:spcPct val="100000"/>
              </a:lnSpc>
              <a:spcBef>
                <a:spcPct val="0"/>
              </a:spcBef>
              <a:buNone/>
              <a:defRPr sz="4800" b="0" kern="1200">
                <a:solidFill>
                  <a:schemeClr val="tx1"/>
                </a:solidFill>
                <a:latin typeface="Roboto Light" panose="02000000000000000000" pitchFamily="2" charset="0"/>
                <a:ea typeface="Roboto Light" panose="02000000000000000000" pitchFamily="2" charset="0"/>
                <a:cs typeface="+mj-cs"/>
              </a:defRPr>
            </a:lvl1pPr>
          </a:lstStyle>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Malawi needs </a:t>
            </a:r>
            <a:r>
              <a:rPr lang="en-US" sz="2400" dirty="0" smtClean="0">
                <a:solidFill>
                  <a:srgbClr val="FF0000"/>
                </a:solidFill>
                <a:latin typeface="Arial" panose="020B0604020202020204" pitchFamily="34" charset="0"/>
                <a:cs typeface="Arial" panose="020B0604020202020204" pitchFamily="34" charset="0"/>
              </a:rPr>
              <a:t>26,000</a:t>
            </a:r>
            <a:r>
              <a:rPr lang="en-US" sz="2400" dirty="0" smtClean="0">
                <a:latin typeface="Arial" panose="020B0604020202020204" pitchFamily="34" charset="0"/>
                <a:cs typeface="Arial" panose="020B0604020202020204" pitchFamily="34" charset="0"/>
              </a:rPr>
              <a:t> teachers in secondary schools against </a:t>
            </a:r>
            <a:r>
              <a:rPr lang="en-US" sz="2400" dirty="0" smtClean="0">
                <a:solidFill>
                  <a:srgbClr val="FF0000"/>
                </a:solidFill>
                <a:latin typeface="Arial" panose="020B0604020202020204" pitchFamily="34" charset="0"/>
                <a:cs typeface="Arial" panose="020B0604020202020204" pitchFamily="34" charset="0"/>
              </a:rPr>
              <a:t>12,240</a:t>
            </a:r>
            <a:r>
              <a:rPr lang="en-US" sz="2400" dirty="0" smtClean="0">
                <a:latin typeface="Arial" panose="020B0604020202020204" pitchFamily="34" charset="0"/>
                <a:cs typeface="Arial" panose="020B0604020202020204" pitchFamily="34" charset="0"/>
              </a:rPr>
              <a:t> currently in place representing </a:t>
            </a:r>
            <a:r>
              <a:rPr lang="en-US" sz="2400" dirty="0" smtClean="0">
                <a:solidFill>
                  <a:srgbClr val="FF0000"/>
                </a:solidFill>
                <a:latin typeface="Arial" panose="020B0604020202020204" pitchFamily="34" charset="0"/>
                <a:cs typeface="Arial" panose="020B0604020202020204" pitchFamily="34" charset="0"/>
              </a:rPr>
              <a:t>47.08% (qualified, underqualified and unqualified).</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Trained teachers currently make up 67.34% of teachers in secondary schools. The rest are either under qualified or unqualified.</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974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6619-9B9C-4646-BECF-7F4B44A5BE57}"/>
              </a:ext>
            </a:extLst>
          </p:cNvPr>
          <p:cNvSpPr>
            <a:spLocks noGrp="1"/>
          </p:cNvSpPr>
          <p:nvPr>
            <p:ph type="title"/>
          </p:nvPr>
        </p:nvSpPr>
        <p:spPr>
          <a:xfrm>
            <a:off x="974993" y="609908"/>
            <a:ext cx="15369906" cy="1336858"/>
          </a:xfrm>
        </p:spPr>
        <p:txBody>
          <a:bodyPr/>
          <a:lstStyle/>
          <a:p>
            <a:r>
              <a:rPr lang="en-US" sz="4400" dirty="0">
                <a:latin typeface="Arial" panose="020B0604020202020204" pitchFamily="34" charset="0"/>
                <a:cs typeface="Arial" panose="020B0604020202020204" pitchFamily="34" charset="0"/>
              </a:rPr>
              <a:t>2020 </a:t>
            </a:r>
            <a:r>
              <a:rPr lang="en-US" sz="4400" dirty="0" smtClean="0">
                <a:latin typeface="Arial" panose="020B0604020202020204" pitchFamily="34" charset="0"/>
                <a:cs typeface="Arial" panose="020B0604020202020204" pitchFamily="34" charset="0"/>
              </a:rPr>
              <a:t>MALAWI SCHOOL CERTIFICATE EXAMINATIONS (MSCE) </a:t>
            </a:r>
            <a:r>
              <a:rPr lang="en-US" sz="4400" dirty="0">
                <a:latin typeface="Arial" panose="020B0604020202020204" pitchFamily="34" charset="0"/>
                <a:cs typeface="Arial" panose="020B0604020202020204" pitchFamily="34" charset="0"/>
              </a:rPr>
              <a:t>PASS RATE PER SCHOOL CATEGORY PER SEX</a:t>
            </a:r>
          </a:p>
        </p:txBody>
      </p:sp>
      <p:sp>
        <p:nvSpPr>
          <p:cNvPr id="56" name="Title 1">
            <a:extLst>
              <a:ext uri="{FF2B5EF4-FFF2-40B4-BE49-F238E27FC236}">
                <a16:creationId xmlns:a16="http://schemas.microsoft.com/office/drawing/2014/main" id="{0CA96619-9B9C-4646-BECF-7F4B44A5BE57}"/>
              </a:ext>
            </a:extLst>
          </p:cNvPr>
          <p:cNvSpPr txBox="1">
            <a:spLocks/>
          </p:cNvSpPr>
          <p:nvPr/>
        </p:nvSpPr>
        <p:spPr>
          <a:xfrm>
            <a:off x="13556974" y="1969482"/>
            <a:ext cx="3756991" cy="7906356"/>
          </a:xfrm>
          <a:prstGeom prst="rect">
            <a:avLst/>
          </a:prstGeom>
        </p:spPr>
        <p:txBody>
          <a:bodyPr anchor="ctr"/>
          <a:lstStyle>
            <a:lvl1pPr algn="l" defTabSz="1231971" rtl="0" eaLnBrk="1" latinLnBrk="0" hangingPunct="1">
              <a:lnSpc>
                <a:spcPct val="100000"/>
              </a:lnSpc>
              <a:spcBef>
                <a:spcPct val="0"/>
              </a:spcBef>
              <a:buNone/>
              <a:defRPr sz="4800" b="0" kern="1200">
                <a:solidFill>
                  <a:schemeClr val="tx1"/>
                </a:solidFill>
                <a:latin typeface="Roboto Light" panose="02000000000000000000" pitchFamily="2" charset="0"/>
                <a:ea typeface="Roboto Light" panose="02000000000000000000" pitchFamily="2" charset="0"/>
                <a:cs typeface="+mj-cs"/>
              </a:defRPr>
            </a:lvl1pPr>
          </a:lstStyle>
          <a:p>
            <a:pPr marL="342900" indent="-342900">
              <a:buFont typeface="Arial" panose="020B0604020202020204" pitchFamily="34" charset="0"/>
              <a:buChar char="•"/>
            </a:pPr>
            <a:endParaRPr lang="en-US" sz="2000" dirty="0" smtClean="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smtClean="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0000"/>
                </a:solidFill>
                <a:latin typeface="Arial" panose="020B0604020202020204" pitchFamily="34" charset="0"/>
                <a:cs typeface="Arial" panose="020B0604020202020204" pitchFamily="34" charset="0"/>
              </a:rPr>
              <a:t>Pass rate for girls is less than 13% overall than </a:t>
            </a:r>
            <a:r>
              <a:rPr lang="en-US" sz="2000" b="1" dirty="0" smtClean="0">
                <a:solidFill>
                  <a:srgbClr val="FF0000"/>
                </a:solidFill>
                <a:latin typeface="Arial" panose="020B0604020202020204" pitchFamily="34" charset="0"/>
                <a:cs typeface="Arial" panose="020B0604020202020204" pitchFamily="34" charset="0"/>
              </a:rPr>
              <a:t>boys.</a:t>
            </a: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Pass rate for Girls in CDSS, ODL and OSS much lower than boys.</a:t>
            </a: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Those in CDSS and Open Schools performing poorer than other schools because of quality of education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436706" y="2466798"/>
            <a:ext cx="11866148" cy="7132320"/>
          </a:xfrm>
          <a:prstGeom prst="rect">
            <a:avLst/>
          </a:prstGeom>
        </p:spPr>
      </p:pic>
    </p:spTree>
    <p:extLst>
      <p:ext uri="{BB962C8B-B14F-4D97-AF65-F5344CB8AC3E}">
        <p14:creationId xmlns:p14="http://schemas.microsoft.com/office/powerpoint/2010/main" val="3456513796"/>
      </p:ext>
    </p:extLst>
  </p:cSld>
  <p:clrMapOvr>
    <a:masterClrMapping/>
  </p:clrMapOvr>
  <p:timing>
    <p:tnLst>
      <p:par>
        <p:cTn id="1" dur="indefinite" restart="never" nodeType="tmRoot"/>
      </p:par>
    </p:tnLst>
  </p:timing>
</p:sld>
</file>

<file path=ppt/theme/theme1.xml><?xml version="1.0" encoding="utf-8"?>
<a:theme xmlns:a="http://schemas.openxmlformats.org/drawingml/2006/main" name="With Footer">
  <a:themeElements>
    <a:clrScheme name="Choladeck">
      <a:dk1>
        <a:srgbClr val="2B2B2B"/>
      </a:dk1>
      <a:lt1>
        <a:srgbClr val="FFFFFF"/>
      </a:lt1>
      <a:dk2>
        <a:srgbClr val="000000"/>
      </a:dk2>
      <a:lt2>
        <a:srgbClr val="FFFFFF"/>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Custom 7">
      <a:majorFont>
        <a:latin typeface="Roboto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Footer">
  <a:themeElements>
    <a:clrScheme name="Choladeck">
      <a:dk1>
        <a:srgbClr val="2B2B2B"/>
      </a:dk1>
      <a:lt1>
        <a:srgbClr val="FFFFFF"/>
      </a:lt1>
      <a:dk2>
        <a:srgbClr val="000000"/>
      </a:dk2>
      <a:lt2>
        <a:srgbClr val="FFFFFF"/>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Custom 4">
      <a:majorFont>
        <a:latin typeface="Raleway"/>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ve" id="{EFE8E160-4FF9-4B2E-B00A-C1F45520CC80}" vid="{FEE2258F-6FB5-4DF8-A7C7-F3DEFB0DD2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23164</TotalTime>
  <Words>1428</Words>
  <Application>Microsoft Office PowerPoint</Application>
  <PresentationFormat>Custom</PresentationFormat>
  <Paragraphs>200</Paragraphs>
  <Slides>26</Slides>
  <Notes>9</Notes>
  <HiddenSlides>1</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26</vt:i4>
      </vt:variant>
    </vt:vector>
  </HeadingPairs>
  <TitlesOfParts>
    <vt:vector size="40" baseType="lpstr">
      <vt:lpstr>Arial</vt:lpstr>
      <vt:lpstr>Calibri</vt:lpstr>
      <vt:lpstr>Calibri Light</vt:lpstr>
      <vt:lpstr>Century Gothic</vt:lpstr>
      <vt:lpstr>Open Sans</vt:lpstr>
      <vt:lpstr>Open Sans Light</vt:lpstr>
      <vt:lpstr>Open Sans SemiBold</vt:lpstr>
      <vt:lpstr>Roboto</vt:lpstr>
      <vt:lpstr>Roboto Light</vt:lpstr>
      <vt:lpstr>Times New Roman</vt:lpstr>
      <vt:lpstr>With Footer</vt:lpstr>
      <vt:lpstr>No Footer</vt:lpstr>
      <vt:lpstr>Office Theme</vt:lpstr>
      <vt:lpstr>1_Office Theme</vt:lpstr>
      <vt:lpstr>SHAPING OUR FUTURE FOUNDATION</vt:lpstr>
      <vt:lpstr>OUR PHILOSOPHY</vt:lpstr>
      <vt:lpstr>OUR OBJECTIVES</vt:lpstr>
      <vt:lpstr>MALAWI’S EDUCATION SECTOR – THE FOUNDATION’S MAIN FOCUS AREA</vt:lpstr>
      <vt:lpstr>MALAWI’S SECONDARY SCHOOLS AND BOYS AND GIRLS ENROLMENT</vt:lpstr>
      <vt:lpstr>MALAWI’S SECONDARY SCHOOLS CATEGORIES</vt:lpstr>
      <vt:lpstr>THE STATE OF QUALITY AND RELEVANCE OF SECONDARY EDUCATION IN MALAWI</vt:lpstr>
      <vt:lpstr>QUALIFICATION OF SECONDARY SCHOOL TEACHERS IN MALAWI</vt:lpstr>
      <vt:lpstr>2020 MALAWI SCHOOL CERTIFICATE EXAMINATIONS (MSCE) PASS RATE PER SCHOOL CATEGORY PER SEX</vt:lpstr>
      <vt:lpstr>THE ECOSYSTEM – THE FOUNDATION’S FOCUS TO ENSURE ACCESS TO QUALITY EDUCATION FOR GIRLS</vt:lpstr>
      <vt:lpstr>2019 VS 2020 TEEN PREGNANCY CASES IN SELECTED DISTRICTS</vt:lpstr>
      <vt:lpstr>2019 VS 2020 CHILD MARRIAGE CASES</vt:lpstr>
      <vt:lpstr>DESIRED IMPACT</vt:lpstr>
      <vt:lpstr>SWOT ANALYSIS</vt:lpstr>
      <vt:lpstr>PowerPoint Presentation</vt:lpstr>
      <vt:lpstr>PowerPoint Presentation</vt:lpstr>
      <vt:lpstr>PowerPoint Presentation</vt:lpstr>
      <vt:lpstr>PowerPoint Presentation</vt:lpstr>
      <vt:lpstr>School Fees Per Year Plus Uniform, Shoes, School Bag, Exercise Books, Uniform, Sanitary Pads, Socks, Mathematical Instrument, Pens and Pencils </vt:lpstr>
      <vt:lpstr>PowerPoint Presentation</vt:lpstr>
      <vt:lpstr>PowerPoint Presentation</vt:lpstr>
      <vt:lpstr>PowerPoint Presentation</vt:lpstr>
      <vt:lpstr>PowerPoint Presentation</vt:lpstr>
      <vt:lpstr>PowerPoint Presentation</vt:lpstr>
      <vt:lpstr>KEY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Cholaslides</dc:creator>
  <cp:lastModifiedBy>M Phiri</cp:lastModifiedBy>
  <cp:revision>613</cp:revision>
  <cp:lastPrinted>2021-07-22T11:22:09Z</cp:lastPrinted>
  <dcterms:created xsi:type="dcterms:W3CDTF">2020-09-17T04:14:25Z</dcterms:created>
  <dcterms:modified xsi:type="dcterms:W3CDTF">2021-11-01T15:35:11Z</dcterms:modified>
</cp:coreProperties>
</file>