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sldIdLst>
    <p:sldId id="303" r:id="rId5"/>
    <p:sldId id="342" r:id="rId6"/>
    <p:sldId id="362" r:id="rId7"/>
    <p:sldId id="343" r:id="rId8"/>
    <p:sldId id="312" r:id="rId9"/>
    <p:sldId id="316" r:id="rId10"/>
    <p:sldId id="336" r:id="rId11"/>
    <p:sldId id="335" r:id="rId12"/>
    <p:sldId id="317" r:id="rId13"/>
    <p:sldId id="319" r:id="rId14"/>
    <p:sldId id="332" r:id="rId15"/>
    <p:sldId id="325" r:id="rId16"/>
    <p:sldId id="348" r:id="rId17"/>
    <p:sldId id="318" r:id="rId18"/>
    <p:sldId id="345" r:id="rId19"/>
    <p:sldId id="308" r:id="rId20"/>
    <p:sldId id="367" r:id="rId21"/>
    <p:sldId id="355" r:id="rId22"/>
    <p:sldId id="363" r:id="rId23"/>
    <p:sldId id="366" r:id="rId24"/>
    <p:sldId id="326" r:id="rId25"/>
    <p:sldId id="311" r:id="rId26"/>
    <p:sldId id="299" r:id="rId27"/>
    <p:sldId id="328" r:id="rId28"/>
  </p:sldIdLst>
  <p:sldSz cx="12192000" cy="6858000"/>
  <p:notesSz cx="6864350"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5226" autoAdjust="0"/>
  </p:normalViewPr>
  <p:slideViewPr>
    <p:cSldViewPr snapToGrid="0">
      <p:cViewPr varScale="1">
        <p:scale>
          <a:sx n="82" d="100"/>
          <a:sy n="82" d="100"/>
        </p:scale>
        <p:origin x="754" y="5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865E9-5F44-4FCF-8AE7-FC74F8EBE73B}"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58073206-E830-45FE-A06F-AFF583646EFB}">
      <dgm:prSet/>
      <dgm:spPr/>
      <dgm:t>
        <a:bodyPr/>
        <a:lstStyle/>
        <a:p>
          <a:r>
            <a:rPr lang="en-GB" b="1" dirty="0"/>
            <a:t>Curriculum exists in and responds to socio-cultural context</a:t>
          </a:r>
          <a:endParaRPr lang="en-US" b="1" dirty="0"/>
        </a:p>
      </dgm:t>
    </dgm:pt>
    <dgm:pt modelId="{A19D012D-74AC-44D8-A4DD-EEC0927A5035}" type="parTrans" cxnId="{BCC98575-95F3-4758-88BD-21D4182C8132}">
      <dgm:prSet/>
      <dgm:spPr/>
      <dgm:t>
        <a:bodyPr/>
        <a:lstStyle/>
        <a:p>
          <a:endParaRPr lang="en-US"/>
        </a:p>
      </dgm:t>
    </dgm:pt>
    <dgm:pt modelId="{5B5E52F2-06D2-4399-91C8-CF2FFB49FEEA}" type="sibTrans" cxnId="{BCC98575-95F3-4758-88BD-21D4182C8132}">
      <dgm:prSet/>
      <dgm:spPr/>
      <dgm:t>
        <a:bodyPr/>
        <a:lstStyle/>
        <a:p>
          <a:endParaRPr lang="en-US"/>
        </a:p>
      </dgm:t>
    </dgm:pt>
    <dgm:pt modelId="{A4863909-1981-4465-A00B-FEAB79CF4899}">
      <dgm:prSet/>
      <dgm:spPr/>
      <dgm:t>
        <a:bodyPr/>
        <a:lstStyle/>
        <a:p>
          <a:r>
            <a:rPr lang="en-GB" b="1" dirty="0"/>
            <a:t>Collusion with colonialism as part of the British Empire.  </a:t>
          </a:r>
          <a:endParaRPr lang="en-US" b="1" dirty="0"/>
        </a:p>
      </dgm:t>
    </dgm:pt>
    <dgm:pt modelId="{E79CA58D-1A59-45B7-B8C2-4111F70CBC5B}" type="parTrans" cxnId="{70B2A1FA-CA99-4588-A14D-0A47BA4EE22F}">
      <dgm:prSet/>
      <dgm:spPr/>
      <dgm:t>
        <a:bodyPr/>
        <a:lstStyle/>
        <a:p>
          <a:endParaRPr lang="en-US"/>
        </a:p>
      </dgm:t>
    </dgm:pt>
    <dgm:pt modelId="{30A11027-D971-40AA-9A9C-8651534A6E52}" type="sibTrans" cxnId="{70B2A1FA-CA99-4588-A14D-0A47BA4EE22F}">
      <dgm:prSet/>
      <dgm:spPr/>
      <dgm:t>
        <a:bodyPr/>
        <a:lstStyle/>
        <a:p>
          <a:endParaRPr lang="en-US"/>
        </a:p>
      </dgm:t>
    </dgm:pt>
    <dgm:pt modelId="{FA456730-75FC-47E0-A5DA-51677A7AF0C0}">
      <dgm:prSet/>
      <dgm:spPr/>
      <dgm:t>
        <a:bodyPr/>
        <a:lstStyle/>
        <a:p>
          <a:r>
            <a:rPr lang="en-GB" b="1" i="0" dirty="0"/>
            <a:t>Connections with slavery and the slave trade. </a:t>
          </a:r>
          <a:endParaRPr lang="en-US" b="1" dirty="0"/>
        </a:p>
      </dgm:t>
    </dgm:pt>
    <dgm:pt modelId="{DB121695-A68E-468C-A014-A23AC27FAF82}" type="parTrans" cxnId="{E54798E5-2544-4AF1-B85E-445838639D22}">
      <dgm:prSet/>
      <dgm:spPr/>
      <dgm:t>
        <a:bodyPr/>
        <a:lstStyle/>
        <a:p>
          <a:endParaRPr lang="en-US"/>
        </a:p>
      </dgm:t>
    </dgm:pt>
    <dgm:pt modelId="{5D2994C6-2CE7-4BF7-A3D8-D176449A7AF2}" type="sibTrans" cxnId="{E54798E5-2544-4AF1-B85E-445838639D22}">
      <dgm:prSet/>
      <dgm:spPr/>
      <dgm:t>
        <a:bodyPr/>
        <a:lstStyle/>
        <a:p>
          <a:endParaRPr lang="en-US"/>
        </a:p>
      </dgm:t>
    </dgm:pt>
    <dgm:pt modelId="{10601C42-88B1-4E3B-8D4C-22BF7F29778E}">
      <dgm:prSet/>
      <dgm:spPr/>
      <dgm:t>
        <a:bodyPr/>
        <a:lstStyle/>
        <a:p>
          <a:r>
            <a:rPr lang="en-GB" b="1" dirty="0"/>
            <a:t>R</a:t>
          </a:r>
          <a:r>
            <a:rPr lang="en-GB" b="1" i="0" dirty="0"/>
            <a:t>iver Clyde, ship building and  </a:t>
          </a:r>
          <a:r>
            <a:rPr lang="en-GB" b="1" dirty="0"/>
            <a:t>Trans-Atlantic S</a:t>
          </a:r>
          <a:r>
            <a:rPr lang="en-GB" b="1" i="0" dirty="0"/>
            <a:t>lave </a:t>
          </a:r>
          <a:r>
            <a:rPr lang="en-GB" b="1" dirty="0"/>
            <a:t>T</a:t>
          </a:r>
          <a:r>
            <a:rPr lang="en-GB" b="1" i="0" dirty="0"/>
            <a:t>rade.</a:t>
          </a:r>
          <a:endParaRPr lang="en-US" b="1" dirty="0"/>
        </a:p>
      </dgm:t>
    </dgm:pt>
    <dgm:pt modelId="{4B362478-6809-4F13-9B68-148BA38ECD65}" type="parTrans" cxnId="{8B7FCDCB-25EC-4A2A-B7CD-0DB3EE9792DB}">
      <dgm:prSet/>
      <dgm:spPr/>
      <dgm:t>
        <a:bodyPr/>
        <a:lstStyle/>
        <a:p>
          <a:endParaRPr lang="en-US"/>
        </a:p>
      </dgm:t>
    </dgm:pt>
    <dgm:pt modelId="{AA8C34F2-F25D-405A-8FDB-92676291382E}" type="sibTrans" cxnId="{8B7FCDCB-25EC-4A2A-B7CD-0DB3EE9792DB}">
      <dgm:prSet/>
      <dgm:spPr/>
      <dgm:t>
        <a:bodyPr/>
        <a:lstStyle/>
        <a:p>
          <a:endParaRPr lang="en-US"/>
        </a:p>
      </dgm:t>
    </dgm:pt>
    <dgm:pt modelId="{864C2B5D-D69C-4736-888B-7F7185B8319F}">
      <dgm:prSet/>
      <dgm:spPr/>
      <dgm:t>
        <a:bodyPr/>
        <a:lstStyle/>
        <a:p>
          <a:r>
            <a:rPr lang="en-GB" b="1" i="0" dirty="0"/>
            <a:t>Scottish </a:t>
          </a:r>
          <a:r>
            <a:rPr lang="en-GB" b="1" dirty="0"/>
            <a:t>slave owners  beneficiaries of a secret British government pay (</a:t>
          </a:r>
          <a:r>
            <a:rPr lang="en-GB" b="1" i="0" dirty="0"/>
            <a:t>£1.5 billion) for the loss of “property”.</a:t>
          </a:r>
          <a:endParaRPr lang="en-US" b="1" dirty="0"/>
        </a:p>
      </dgm:t>
    </dgm:pt>
    <dgm:pt modelId="{BFDC3235-29B2-45C8-8D2D-7CBB072C8833}" type="parTrans" cxnId="{84FDB0CA-3768-4835-8CC8-B0058D2ABDA1}">
      <dgm:prSet/>
      <dgm:spPr/>
      <dgm:t>
        <a:bodyPr/>
        <a:lstStyle/>
        <a:p>
          <a:endParaRPr lang="en-US"/>
        </a:p>
      </dgm:t>
    </dgm:pt>
    <dgm:pt modelId="{FDC40DAC-779E-4C3B-9319-7A1F597E5B1C}" type="sibTrans" cxnId="{84FDB0CA-3768-4835-8CC8-B0058D2ABDA1}">
      <dgm:prSet/>
      <dgm:spPr/>
      <dgm:t>
        <a:bodyPr/>
        <a:lstStyle/>
        <a:p>
          <a:endParaRPr lang="en-US"/>
        </a:p>
      </dgm:t>
    </dgm:pt>
    <dgm:pt modelId="{A7667637-9C75-4E20-8771-BB7F6FEAF1F3}" type="pres">
      <dgm:prSet presAssocID="{F2D865E9-5F44-4FCF-8AE7-FC74F8EBE73B}" presName="Name0" presStyleCnt="0">
        <dgm:presLayoutVars>
          <dgm:dir/>
          <dgm:animLvl val="lvl"/>
          <dgm:resizeHandles val="exact"/>
        </dgm:presLayoutVars>
      </dgm:prSet>
      <dgm:spPr/>
    </dgm:pt>
    <dgm:pt modelId="{722AC1EC-62FD-4083-B42B-1F07EEEBA2B4}" type="pres">
      <dgm:prSet presAssocID="{58073206-E830-45FE-A06F-AFF583646EFB}" presName="composite" presStyleCnt="0"/>
      <dgm:spPr/>
    </dgm:pt>
    <dgm:pt modelId="{9BD9B6CE-696E-4302-B035-7DAE84D5CAFE}" type="pres">
      <dgm:prSet presAssocID="{58073206-E830-45FE-A06F-AFF583646EFB}" presName="parTx" presStyleLbl="node1" presStyleIdx="0" presStyleCnt="2">
        <dgm:presLayoutVars>
          <dgm:chMax val="0"/>
          <dgm:chPref val="0"/>
          <dgm:bulletEnabled val="1"/>
        </dgm:presLayoutVars>
      </dgm:prSet>
      <dgm:spPr/>
    </dgm:pt>
    <dgm:pt modelId="{2FB20453-A97D-4ACD-ADA2-BB13506861C2}" type="pres">
      <dgm:prSet presAssocID="{58073206-E830-45FE-A06F-AFF583646EFB}" presName="desTx" presStyleLbl="revTx" presStyleIdx="0" presStyleCnt="1">
        <dgm:presLayoutVars>
          <dgm:bulletEnabled val="1"/>
        </dgm:presLayoutVars>
      </dgm:prSet>
      <dgm:spPr/>
    </dgm:pt>
    <dgm:pt modelId="{01F09C48-A74D-49A0-9C37-5FD9178889D7}" type="pres">
      <dgm:prSet presAssocID="{5B5E52F2-06D2-4399-91C8-CF2FFB49FEEA}" presName="space" presStyleCnt="0"/>
      <dgm:spPr/>
    </dgm:pt>
    <dgm:pt modelId="{9D2F0AA7-C108-46A5-8D62-B3575C82A949}" type="pres">
      <dgm:prSet presAssocID="{A4863909-1981-4465-A00B-FEAB79CF4899}" presName="composite" presStyleCnt="0"/>
      <dgm:spPr/>
    </dgm:pt>
    <dgm:pt modelId="{C764BA79-FC16-49D3-B244-B2775B25AB57}" type="pres">
      <dgm:prSet presAssocID="{A4863909-1981-4465-A00B-FEAB79CF4899}" presName="parTx" presStyleLbl="node1" presStyleIdx="1" presStyleCnt="2">
        <dgm:presLayoutVars>
          <dgm:chMax val="0"/>
          <dgm:chPref val="0"/>
          <dgm:bulletEnabled val="1"/>
        </dgm:presLayoutVars>
      </dgm:prSet>
      <dgm:spPr/>
    </dgm:pt>
    <dgm:pt modelId="{BC8A94E2-C200-4A2C-9615-D35CE82E6C09}" type="pres">
      <dgm:prSet presAssocID="{A4863909-1981-4465-A00B-FEAB79CF4899}" presName="desTx" presStyleLbl="revTx" presStyleIdx="0" presStyleCnt="1" custScaleY="101908">
        <dgm:presLayoutVars>
          <dgm:bulletEnabled val="1"/>
        </dgm:presLayoutVars>
      </dgm:prSet>
      <dgm:spPr/>
    </dgm:pt>
  </dgm:ptLst>
  <dgm:cxnLst>
    <dgm:cxn modelId="{D8FB310B-60C6-4F00-A1EB-CED211049C7E}" type="presOf" srcId="{FA456730-75FC-47E0-A5DA-51677A7AF0C0}" destId="{BC8A94E2-C200-4A2C-9615-D35CE82E6C09}" srcOrd="0" destOrd="0" presId="urn:microsoft.com/office/officeart/2005/8/layout/chevron1"/>
    <dgm:cxn modelId="{0D71D149-A99D-4EBB-B229-70C48C3B1FFE}" type="presOf" srcId="{864C2B5D-D69C-4736-888B-7F7185B8319F}" destId="{BC8A94E2-C200-4A2C-9615-D35CE82E6C09}" srcOrd="0" destOrd="2" presId="urn:microsoft.com/office/officeart/2005/8/layout/chevron1"/>
    <dgm:cxn modelId="{BCC98575-95F3-4758-88BD-21D4182C8132}" srcId="{F2D865E9-5F44-4FCF-8AE7-FC74F8EBE73B}" destId="{58073206-E830-45FE-A06F-AFF583646EFB}" srcOrd="0" destOrd="0" parTransId="{A19D012D-74AC-44D8-A4DD-EEC0927A5035}" sibTransId="{5B5E52F2-06D2-4399-91C8-CF2FFB49FEEA}"/>
    <dgm:cxn modelId="{9869448F-F873-4B48-99BF-CD92F9B5A12B}" type="presOf" srcId="{58073206-E830-45FE-A06F-AFF583646EFB}" destId="{9BD9B6CE-696E-4302-B035-7DAE84D5CAFE}" srcOrd="0" destOrd="0" presId="urn:microsoft.com/office/officeart/2005/8/layout/chevron1"/>
    <dgm:cxn modelId="{DCD26AAC-C3E8-452E-8F69-F6FBBB5E7711}" type="presOf" srcId="{A4863909-1981-4465-A00B-FEAB79CF4899}" destId="{C764BA79-FC16-49D3-B244-B2775B25AB57}" srcOrd="0" destOrd="0" presId="urn:microsoft.com/office/officeart/2005/8/layout/chevron1"/>
    <dgm:cxn modelId="{A6D513CA-5691-4501-AB97-7343519F4357}" type="presOf" srcId="{F2D865E9-5F44-4FCF-8AE7-FC74F8EBE73B}" destId="{A7667637-9C75-4E20-8771-BB7F6FEAF1F3}" srcOrd="0" destOrd="0" presId="urn:microsoft.com/office/officeart/2005/8/layout/chevron1"/>
    <dgm:cxn modelId="{84FDB0CA-3768-4835-8CC8-B0058D2ABDA1}" srcId="{A4863909-1981-4465-A00B-FEAB79CF4899}" destId="{864C2B5D-D69C-4736-888B-7F7185B8319F}" srcOrd="2" destOrd="0" parTransId="{BFDC3235-29B2-45C8-8D2D-7CBB072C8833}" sibTransId="{FDC40DAC-779E-4C3B-9319-7A1F597E5B1C}"/>
    <dgm:cxn modelId="{8B7FCDCB-25EC-4A2A-B7CD-0DB3EE9792DB}" srcId="{A4863909-1981-4465-A00B-FEAB79CF4899}" destId="{10601C42-88B1-4E3B-8D4C-22BF7F29778E}" srcOrd="1" destOrd="0" parTransId="{4B362478-6809-4F13-9B68-148BA38ECD65}" sibTransId="{AA8C34F2-F25D-405A-8FDB-92676291382E}"/>
    <dgm:cxn modelId="{14F918DD-3527-4273-806B-FC890257F60C}" type="presOf" srcId="{10601C42-88B1-4E3B-8D4C-22BF7F29778E}" destId="{BC8A94E2-C200-4A2C-9615-D35CE82E6C09}" srcOrd="0" destOrd="1" presId="urn:microsoft.com/office/officeart/2005/8/layout/chevron1"/>
    <dgm:cxn modelId="{E54798E5-2544-4AF1-B85E-445838639D22}" srcId="{A4863909-1981-4465-A00B-FEAB79CF4899}" destId="{FA456730-75FC-47E0-A5DA-51677A7AF0C0}" srcOrd="0" destOrd="0" parTransId="{DB121695-A68E-468C-A014-A23AC27FAF82}" sibTransId="{5D2994C6-2CE7-4BF7-A3D8-D176449A7AF2}"/>
    <dgm:cxn modelId="{70B2A1FA-CA99-4588-A14D-0A47BA4EE22F}" srcId="{F2D865E9-5F44-4FCF-8AE7-FC74F8EBE73B}" destId="{A4863909-1981-4465-A00B-FEAB79CF4899}" srcOrd="1" destOrd="0" parTransId="{E79CA58D-1A59-45B7-B8C2-4111F70CBC5B}" sibTransId="{30A11027-D971-40AA-9A9C-8651534A6E52}"/>
    <dgm:cxn modelId="{D569DE0D-874D-4B46-9BD9-1BA1D4930551}" type="presParOf" srcId="{A7667637-9C75-4E20-8771-BB7F6FEAF1F3}" destId="{722AC1EC-62FD-4083-B42B-1F07EEEBA2B4}" srcOrd="0" destOrd="0" presId="urn:microsoft.com/office/officeart/2005/8/layout/chevron1"/>
    <dgm:cxn modelId="{F451E7B2-A1D2-4F9E-AB6D-9916804C93B7}" type="presParOf" srcId="{722AC1EC-62FD-4083-B42B-1F07EEEBA2B4}" destId="{9BD9B6CE-696E-4302-B035-7DAE84D5CAFE}" srcOrd="0" destOrd="0" presId="urn:microsoft.com/office/officeart/2005/8/layout/chevron1"/>
    <dgm:cxn modelId="{9432872E-466B-4CEE-9604-B9524E802531}" type="presParOf" srcId="{722AC1EC-62FD-4083-B42B-1F07EEEBA2B4}" destId="{2FB20453-A97D-4ACD-ADA2-BB13506861C2}" srcOrd="1" destOrd="0" presId="urn:microsoft.com/office/officeart/2005/8/layout/chevron1"/>
    <dgm:cxn modelId="{3A80BFAE-AFB5-4C2C-A14F-A29F10056129}" type="presParOf" srcId="{A7667637-9C75-4E20-8771-BB7F6FEAF1F3}" destId="{01F09C48-A74D-49A0-9C37-5FD9178889D7}" srcOrd="1" destOrd="0" presId="urn:microsoft.com/office/officeart/2005/8/layout/chevron1"/>
    <dgm:cxn modelId="{634DBB21-1B01-4C9F-98B7-D43274D74C9E}" type="presParOf" srcId="{A7667637-9C75-4E20-8771-BB7F6FEAF1F3}" destId="{9D2F0AA7-C108-46A5-8D62-B3575C82A949}" srcOrd="2" destOrd="0" presId="urn:microsoft.com/office/officeart/2005/8/layout/chevron1"/>
    <dgm:cxn modelId="{2D6C5656-4FE0-4E28-872D-B43BF51B938A}" type="presParOf" srcId="{9D2F0AA7-C108-46A5-8D62-B3575C82A949}" destId="{C764BA79-FC16-49D3-B244-B2775B25AB57}" srcOrd="0" destOrd="0" presId="urn:microsoft.com/office/officeart/2005/8/layout/chevron1"/>
    <dgm:cxn modelId="{056617AD-E34D-401C-B364-BD5FEC3EA08A}" type="presParOf" srcId="{9D2F0AA7-C108-46A5-8D62-B3575C82A949}" destId="{BC8A94E2-C200-4A2C-9615-D35CE82E6C09}" srcOrd="1"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01C305-4F23-4530-BB5C-3FDDCC95D31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105AE8E-08C1-4073-825B-C6C6E4A11DE6}">
      <dgm:prSet/>
      <dgm:spPr/>
      <dgm:t>
        <a:bodyPr/>
        <a:lstStyle/>
        <a:p>
          <a:pPr>
            <a:lnSpc>
              <a:spcPct val="100000"/>
            </a:lnSpc>
          </a:pPr>
          <a:r>
            <a:rPr lang="en-GB"/>
            <a:t>What is your structural location related to decolonisation? </a:t>
          </a:r>
          <a:endParaRPr lang="en-US"/>
        </a:p>
      </dgm:t>
    </dgm:pt>
    <dgm:pt modelId="{31FE86E0-7BDD-4C60-A28F-BC6FCA606ED9}" type="parTrans" cxnId="{50306DAB-CC4E-4D05-8B39-C4A3C306320F}">
      <dgm:prSet/>
      <dgm:spPr/>
      <dgm:t>
        <a:bodyPr/>
        <a:lstStyle/>
        <a:p>
          <a:endParaRPr lang="en-US"/>
        </a:p>
      </dgm:t>
    </dgm:pt>
    <dgm:pt modelId="{DC81AF56-7B79-43C3-93DF-E0651867EDC5}" type="sibTrans" cxnId="{50306DAB-CC4E-4D05-8B39-C4A3C306320F}">
      <dgm:prSet/>
      <dgm:spPr/>
      <dgm:t>
        <a:bodyPr/>
        <a:lstStyle/>
        <a:p>
          <a:endParaRPr lang="en-US"/>
        </a:p>
      </dgm:t>
    </dgm:pt>
    <dgm:pt modelId="{FCC15342-94D5-4BA6-BE97-29ABC22D41C6}">
      <dgm:prSet/>
      <dgm:spPr/>
      <dgm:t>
        <a:bodyPr/>
        <a:lstStyle/>
        <a:p>
          <a:pPr>
            <a:lnSpc>
              <a:spcPct val="100000"/>
            </a:lnSpc>
          </a:pPr>
          <a:r>
            <a:rPr lang="en-GB" dirty="0"/>
            <a:t>How can you deconstruct  yourself in order to decolonise praxis?</a:t>
          </a:r>
          <a:endParaRPr lang="en-US" dirty="0"/>
        </a:p>
      </dgm:t>
    </dgm:pt>
    <dgm:pt modelId="{1877F82A-C187-4058-B944-45BF87CC1916}" type="parTrans" cxnId="{B786F83E-C5B2-4062-8B63-E50C115DE5D4}">
      <dgm:prSet/>
      <dgm:spPr/>
      <dgm:t>
        <a:bodyPr/>
        <a:lstStyle/>
        <a:p>
          <a:endParaRPr lang="en-US"/>
        </a:p>
      </dgm:t>
    </dgm:pt>
    <dgm:pt modelId="{6917D4B0-941A-47CB-B396-0B167CCE3479}" type="sibTrans" cxnId="{B786F83E-C5B2-4062-8B63-E50C115DE5D4}">
      <dgm:prSet/>
      <dgm:spPr/>
      <dgm:t>
        <a:bodyPr/>
        <a:lstStyle/>
        <a:p>
          <a:endParaRPr lang="en-US"/>
        </a:p>
      </dgm:t>
    </dgm:pt>
    <dgm:pt modelId="{9D547FFA-6BA0-4458-9879-7BBCA8A76D2A}">
      <dgm:prSet/>
      <dgm:spPr/>
      <dgm:t>
        <a:bodyPr/>
        <a:lstStyle/>
        <a:p>
          <a:pPr>
            <a:lnSpc>
              <a:spcPct val="100000"/>
            </a:lnSpc>
          </a:pPr>
          <a:r>
            <a:rPr lang="en-GB"/>
            <a:t>How does your structural location facilitate or hinder  the decolonisation of the curriculum? </a:t>
          </a:r>
          <a:endParaRPr lang="en-US"/>
        </a:p>
      </dgm:t>
    </dgm:pt>
    <dgm:pt modelId="{FB98CB4E-34F2-44FA-ABFB-8667D282725E}" type="parTrans" cxnId="{B661F6E4-C86D-4D29-BF6E-5F3AB00E0381}">
      <dgm:prSet/>
      <dgm:spPr/>
      <dgm:t>
        <a:bodyPr/>
        <a:lstStyle/>
        <a:p>
          <a:endParaRPr lang="en-US"/>
        </a:p>
      </dgm:t>
    </dgm:pt>
    <dgm:pt modelId="{B43F7BE9-3A89-42C7-9744-B45126B109E0}" type="sibTrans" cxnId="{B661F6E4-C86D-4D29-BF6E-5F3AB00E0381}">
      <dgm:prSet/>
      <dgm:spPr/>
      <dgm:t>
        <a:bodyPr/>
        <a:lstStyle/>
        <a:p>
          <a:endParaRPr lang="en-US"/>
        </a:p>
      </dgm:t>
    </dgm:pt>
    <dgm:pt modelId="{5372567D-EE06-4F6D-B29A-B0F3AE61EED2}" type="pres">
      <dgm:prSet presAssocID="{9A01C305-4F23-4530-BB5C-3FDDCC95D31B}" presName="root" presStyleCnt="0">
        <dgm:presLayoutVars>
          <dgm:dir/>
          <dgm:resizeHandles val="exact"/>
        </dgm:presLayoutVars>
      </dgm:prSet>
      <dgm:spPr/>
    </dgm:pt>
    <dgm:pt modelId="{60A34D50-11E8-419B-9286-CD53E5A97F07}" type="pres">
      <dgm:prSet presAssocID="{C105AE8E-08C1-4073-825B-C6C6E4A11DE6}" presName="compNode" presStyleCnt="0"/>
      <dgm:spPr/>
    </dgm:pt>
    <dgm:pt modelId="{D12FCF72-1763-43AD-88D0-E18F6E9157B1}" type="pres">
      <dgm:prSet presAssocID="{C105AE8E-08C1-4073-825B-C6C6E4A11DE6}" presName="bgRect" presStyleLbl="bgShp" presStyleIdx="0" presStyleCnt="3"/>
      <dgm:spPr/>
    </dgm:pt>
    <dgm:pt modelId="{512CB613-D471-41AF-8691-14450BCF2306}" type="pres">
      <dgm:prSet presAssocID="{C105AE8E-08C1-4073-825B-C6C6E4A11D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uzzle"/>
        </a:ext>
      </dgm:extLst>
    </dgm:pt>
    <dgm:pt modelId="{77FD865F-7546-4AB4-916D-92709EE44CB3}" type="pres">
      <dgm:prSet presAssocID="{C105AE8E-08C1-4073-825B-C6C6E4A11DE6}" presName="spaceRect" presStyleCnt="0"/>
      <dgm:spPr/>
    </dgm:pt>
    <dgm:pt modelId="{99A5B1E1-3043-4785-A443-3C0ACEFBAD7E}" type="pres">
      <dgm:prSet presAssocID="{C105AE8E-08C1-4073-825B-C6C6E4A11DE6}" presName="parTx" presStyleLbl="revTx" presStyleIdx="0" presStyleCnt="3">
        <dgm:presLayoutVars>
          <dgm:chMax val="0"/>
          <dgm:chPref val="0"/>
        </dgm:presLayoutVars>
      </dgm:prSet>
      <dgm:spPr/>
    </dgm:pt>
    <dgm:pt modelId="{440878B6-A992-4719-AA9A-9E812759DE32}" type="pres">
      <dgm:prSet presAssocID="{DC81AF56-7B79-43C3-93DF-E0651867EDC5}" presName="sibTrans" presStyleCnt="0"/>
      <dgm:spPr/>
    </dgm:pt>
    <dgm:pt modelId="{2128F4BC-CB88-4B87-8B30-F0CE0203566B}" type="pres">
      <dgm:prSet presAssocID="{FCC15342-94D5-4BA6-BE97-29ABC22D41C6}" presName="compNode" presStyleCnt="0"/>
      <dgm:spPr/>
    </dgm:pt>
    <dgm:pt modelId="{A6E4B5D8-181F-4086-B756-AAB7A3D5561B}" type="pres">
      <dgm:prSet presAssocID="{FCC15342-94D5-4BA6-BE97-29ABC22D41C6}" presName="bgRect" presStyleLbl="bgShp" presStyleIdx="1" presStyleCnt="3"/>
      <dgm:spPr/>
    </dgm:pt>
    <dgm:pt modelId="{71B44844-2183-40D8-8B42-8E96F39D514A}" type="pres">
      <dgm:prSet presAssocID="{FCC15342-94D5-4BA6-BE97-29ABC22D41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41902B20-6EBC-4C76-8ECF-F30DA6EECEB4}" type="pres">
      <dgm:prSet presAssocID="{FCC15342-94D5-4BA6-BE97-29ABC22D41C6}" presName="spaceRect" presStyleCnt="0"/>
      <dgm:spPr/>
    </dgm:pt>
    <dgm:pt modelId="{EEC3A86D-1DA1-4446-A919-691412C3ABD3}" type="pres">
      <dgm:prSet presAssocID="{FCC15342-94D5-4BA6-BE97-29ABC22D41C6}" presName="parTx" presStyleLbl="revTx" presStyleIdx="1" presStyleCnt="3" custScaleX="98993">
        <dgm:presLayoutVars>
          <dgm:chMax val="0"/>
          <dgm:chPref val="0"/>
        </dgm:presLayoutVars>
      </dgm:prSet>
      <dgm:spPr/>
    </dgm:pt>
    <dgm:pt modelId="{78D9BED9-553B-48DD-A696-EBB238D4CAE3}" type="pres">
      <dgm:prSet presAssocID="{6917D4B0-941A-47CB-B396-0B167CCE3479}" presName="sibTrans" presStyleCnt="0"/>
      <dgm:spPr/>
    </dgm:pt>
    <dgm:pt modelId="{4D00205F-40A8-4A51-A0DB-52878594E722}" type="pres">
      <dgm:prSet presAssocID="{9D547FFA-6BA0-4458-9879-7BBCA8A76D2A}" presName="compNode" presStyleCnt="0"/>
      <dgm:spPr/>
    </dgm:pt>
    <dgm:pt modelId="{5A2B1FD7-1A63-44DA-AC2F-380EA072D40A}" type="pres">
      <dgm:prSet presAssocID="{9D547FFA-6BA0-4458-9879-7BBCA8A76D2A}" presName="bgRect" presStyleLbl="bgShp" presStyleIdx="2" presStyleCnt="3"/>
      <dgm:spPr/>
    </dgm:pt>
    <dgm:pt modelId="{B436AD07-1E3D-49CB-8E8B-3C39014704F1}" type="pres">
      <dgm:prSet presAssocID="{9D547FFA-6BA0-4458-9879-7BBCA8A76D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38B5DA9F-2834-428A-9C67-F8163ED91F1C}" type="pres">
      <dgm:prSet presAssocID="{9D547FFA-6BA0-4458-9879-7BBCA8A76D2A}" presName="spaceRect" presStyleCnt="0"/>
      <dgm:spPr/>
    </dgm:pt>
    <dgm:pt modelId="{C931F1DA-8556-4468-A160-1BF27B81F34E}" type="pres">
      <dgm:prSet presAssocID="{9D547FFA-6BA0-4458-9879-7BBCA8A76D2A}" presName="parTx" presStyleLbl="revTx" presStyleIdx="2" presStyleCnt="3">
        <dgm:presLayoutVars>
          <dgm:chMax val="0"/>
          <dgm:chPref val="0"/>
        </dgm:presLayoutVars>
      </dgm:prSet>
      <dgm:spPr/>
    </dgm:pt>
  </dgm:ptLst>
  <dgm:cxnLst>
    <dgm:cxn modelId="{0897F707-363B-4C6B-A057-8AE3380DCC11}" type="presOf" srcId="{9D547FFA-6BA0-4458-9879-7BBCA8A76D2A}" destId="{C931F1DA-8556-4468-A160-1BF27B81F34E}" srcOrd="0" destOrd="0" presId="urn:microsoft.com/office/officeart/2018/2/layout/IconVerticalSolidList"/>
    <dgm:cxn modelId="{923A5417-1A3C-423B-88B1-BE5A6F1332FC}" type="presOf" srcId="{FCC15342-94D5-4BA6-BE97-29ABC22D41C6}" destId="{EEC3A86D-1DA1-4446-A919-691412C3ABD3}" srcOrd="0" destOrd="0" presId="urn:microsoft.com/office/officeart/2018/2/layout/IconVerticalSolidList"/>
    <dgm:cxn modelId="{B786F83E-C5B2-4062-8B63-E50C115DE5D4}" srcId="{9A01C305-4F23-4530-BB5C-3FDDCC95D31B}" destId="{FCC15342-94D5-4BA6-BE97-29ABC22D41C6}" srcOrd="1" destOrd="0" parTransId="{1877F82A-C187-4058-B944-45BF87CC1916}" sibTransId="{6917D4B0-941A-47CB-B396-0B167CCE3479}"/>
    <dgm:cxn modelId="{6CF4834D-04C4-4487-A425-204F276C61CA}" type="presOf" srcId="{9A01C305-4F23-4530-BB5C-3FDDCC95D31B}" destId="{5372567D-EE06-4F6D-B29A-B0F3AE61EED2}" srcOrd="0" destOrd="0" presId="urn:microsoft.com/office/officeart/2018/2/layout/IconVerticalSolidList"/>
    <dgm:cxn modelId="{50306DAB-CC4E-4D05-8B39-C4A3C306320F}" srcId="{9A01C305-4F23-4530-BB5C-3FDDCC95D31B}" destId="{C105AE8E-08C1-4073-825B-C6C6E4A11DE6}" srcOrd="0" destOrd="0" parTransId="{31FE86E0-7BDD-4C60-A28F-BC6FCA606ED9}" sibTransId="{DC81AF56-7B79-43C3-93DF-E0651867EDC5}"/>
    <dgm:cxn modelId="{999E21DA-F0E1-408A-98B7-716137FE72F1}" type="presOf" srcId="{C105AE8E-08C1-4073-825B-C6C6E4A11DE6}" destId="{99A5B1E1-3043-4785-A443-3C0ACEFBAD7E}" srcOrd="0" destOrd="0" presId="urn:microsoft.com/office/officeart/2018/2/layout/IconVerticalSolidList"/>
    <dgm:cxn modelId="{B661F6E4-C86D-4D29-BF6E-5F3AB00E0381}" srcId="{9A01C305-4F23-4530-BB5C-3FDDCC95D31B}" destId="{9D547FFA-6BA0-4458-9879-7BBCA8A76D2A}" srcOrd="2" destOrd="0" parTransId="{FB98CB4E-34F2-44FA-ABFB-8667D282725E}" sibTransId="{B43F7BE9-3A89-42C7-9744-B45126B109E0}"/>
    <dgm:cxn modelId="{34AB0000-D0FF-4950-8DA5-6B2F4067FD0F}" type="presParOf" srcId="{5372567D-EE06-4F6D-B29A-B0F3AE61EED2}" destId="{60A34D50-11E8-419B-9286-CD53E5A97F07}" srcOrd="0" destOrd="0" presId="urn:microsoft.com/office/officeart/2018/2/layout/IconVerticalSolidList"/>
    <dgm:cxn modelId="{5535861C-66A8-4C65-9153-B14DA80ED16D}" type="presParOf" srcId="{60A34D50-11E8-419B-9286-CD53E5A97F07}" destId="{D12FCF72-1763-43AD-88D0-E18F6E9157B1}" srcOrd="0" destOrd="0" presId="urn:microsoft.com/office/officeart/2018/2/layout/IconVerticalSolidList"/>
    <dgm:cxn modelId="{30BE8CC1-1608-4FAF-AD5A-3EE74788FED9}" type="presParOf" srcId="{60A34D50-11E8-419B-9286-CD53E5A97F07}" destId="{512CB613-D471-41AF-8691-14450BCF2306}" srcOrd="1" destOrd="0" presId="urn:microsoft.com/office/officeart/2018/2/layout/IconVerticalSolidList"/>
    <dgm:cxn modelId="{928DA3C2-9957-4E8E-A02F-C3F1612BDDB1}" type="presParOf" srcId="{60A34D50-11E8-419B-9286-CD53E5A97F07}" destId="{77FD865F-7546-4AB4-916D-92709EE44CB3}" srcOrd="2" destOrd="0" presId="urn:microsoft.com/office/officeart/2018/2/layout/IconVerticalSolidList"/>
    <dgm:cxn modelId="{9CE2F4AC-9EA7-423A-8D6B-037BA77CE565}" type="presParOf" srcId="{60A34D50-11E8-419B-9286-CD53E5A97F07}" destId="{99A5B1E1-3043-4785-A443-3C0ACEFBAD7E}" srcOrd="3" destOrd="0" presId="urn:microsoft.com/office/officeart/2018/2/layout/IconVerticalSolidList"/>
    <dgm:cxn modelId="{E91EEC8F-B0A6-46FB-B12D-E605C0AE0D69}" type="presParOf" srcId="{5372567D-EE06-4F6D-B29A-B0F3AE61EED2}" destId="{440878B6-A992-4719-AA9A-9E812759DE32}" srcOrd="1" destOrd="0" presId="urn:microsoft.com/office/officeart/2018/2/layout/IconVerticalSolidList"/>
    <dgm:cxn modelId="{C53B6793-CED5-499E-8D3F-2182D44FD410}" type="presParOf" srcId="{5372567D-EE06-4F6D-B29A-B0F3AE61EED2}" destId="{2128F4BC-CB88-4B87-8B30-F0CE0203566B}" srcOrd="2" destOrd="0" presId="urn:microsoft.com/office/officeart/2018/2/layout/IconVerticalSolidList"/>
    <dgm:cxn modelId="{A4CA65F6-40A8-4831-A688-937F34B57E5E}" type="presParOf" srcId="{2128F4BC-CB88-4B87-8B30-F0CE0203566B}" destId="{A6E4B5D8-181F-4086-B756-AAB7A3D5561B}" srcOrd="0" destOrd="0" presId="urn:microsoft.com/office/officeart/2018/2/layout/IconVerticalSolidList"/>
    <dgm:cxn modelId="{0E2F487B-970A-4438-80ED-E196BBA4B404}" type="presParOf" srcId="{2128F4BC-CB88-4B87-8B30-F0CE0203566B}" destId="{71B44844-2183-40D8-8B42-8E96F39D514A}" srcOrd="1" destOrd="0" presId="urn:microsoft.com/office/officeart/2018/2/layout/IconVerticalSolidList"/>
    <dgm:cxn modelId="{25ED1DBA-580F-44B9-ADF4-1C815DD71DE8}" type="presParOf" srcId="{2128F4BC-CB88-4B87-8B30-F0CE0203566B}" destId="{41902B20-6EBC-4C76-8ECF-F30DA6EECEB4}" srcOrd="2" destOrd="0" presId="urn:microsoft.com/office/officeart/2018/2/layout/IconVerticalSolidList"/>
    <dgm:cxn modelId="{B1050CC5-65B5-4314-9572-D6744612B2C9}" type="presParOf" srcId="{2128F4BC-CB88-4B87-8B30-F0CE0203566B}" destId="{EEC3A86D-1DA1-4446-A919-691412C3ABD3}" srcOrd="3" destOrd="0" presId="urn:microsoft.com/office/officeart/2018/2/layout/IconVerticalSolidList"/>
    <dgm:cxn modelId="{5EA0667C-AB6E-49C7-A090-AA54383C5454}" type="presParOf" srcId="{5372567D-EE06-4F6D-B29A-B0F3AE61EED2}" destId="{78D9BED9-553B-48DD-A696-EBB238D4CAE3}" srcOrd="3" destOrd="0" presId="urn:microsoft.com/office/officeart/2018/2/layout/IconVerticalSolidList"/>
    <dgm:cxn modelId="{88D3CEC8-B62A-4E4B-85DF-E4DDF9AE1F56}" type="presParOf" srcId="{5372567D-EE06-4F6D-B29A-B0F3AE61EED2}" destId="{4D00205F-40A8-4A51-A0DB-52878594E722}" srcOrd="4" destOrd="0" presId="urn:microsoft.com/office/officeart/2018/2/layout/IconVerticalSolidList"/>
    <dgm:cxn modelId="{677D984E-0194-45B0-A8DB-4A0DD52B5AFB}" type="presParOf" srcId="{4D00205F-40A8-4A51-A0DB-52878594E722}" destId="{5A2B1FD7-1A63-44DA-AC2F-380EA072D40A}" srcOrd="0" destOrd="0" presId="urn:microsoft.com/office/officeart/2018/2/layout/IconVerticalSolidList"/>
    <dgm:cxn modelId="{915FD4A3-E28C-4639-BC45-0919666B3313}" type="presParOf" srcId="{4D00205F-40A8-4A51-A0DB-52878594E722}" destId="{B436AD07-1E3D-49CB-8E8B-3C39014704F1}" srcOrd="1" destOrd="0" presId="urn:microsoft.com/office/officeart/2018/2/layout/IconVerticalSolidList"/>
    <dgm:cxn modelId="{61211AA5-140E-4FB6-9B75-2B8C411763C4}" type="presParOf" srcId="{4D00205F-40A8-4A51-A0DB-52878594E722}" destId="{38B5DA9F-2834-428A-9C67-F8163ED91F1C}" srcOrd="2" destOrd="0" presId="urn:microsoft.com/office/officeart/2018/2/layout/IconVerticalSolidList"/>
    <dgm:cxn modelId="{228362DD-800B-48FF-B80C-81DE9EDD5115}" type="presParOf" srcId="{4D00205F-40A8-4A51-A0DB-52878594E722}" destId="{C931F1DA-8556-4468-A160-1BF27B81F3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31C404-B27B-41FE-9E58-74797F3DA03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5356A68-6B90-4343-921A-C82EE54ECEAC}">
      <dgm:prSet/>
      <dgm:spPr>
        <a:solidFill>
          <a:schemeClr val="accent4">
            <a:lumMod val="40000"/>
            <a:lumOff val="60000"/>
          </a:schemeClr>
        </a:solidFill>
      </dgm:spPr>
      <dgm:t>
        <a:bodyPr/>
        <a:lstStyle/>
        <a:p>
          <a:r>
            <a:rPr lang="en-GB" dirty="0">
              <a:solidFill>
                <a:schemeClr val="tx1"/>
              </a:solidFill>
            </a:rPr>
            <a:t>Scottish missionary movement’s complicity with British colonialism.</a:t>
          </a:r>
          <a:endParaRPr lang="en-US" dirty="0">
            <a:solidFill>
              <a:schemeClr val="tx1"/>
            </a:solidFill>
          </a:endParaRPr>
        </a:p>
      </dgm:t>
    </dgm:pt>
    <dgm:pt modelId="{6174AEA5-CA2E-4686-8849-6E867BBAA50F}" type="parTrans" cxnId="{3D4E5434-83EB-4EFA-80A0-A09BEFFF9AB2}">
      <dgm:prSet/>
      <dgm:spPr/>
      <dgm:t>
        <a:bodyPr/>
        <a:lstStyle/>
        <a:p>
          <a:endParaRPr lang="en-US"/>
        </a:p>
      </dgm:t>
    </dgm:pt>
    <dgm:pt modelId="{E9F2752D-88EA-4598-8D47-A773979B3BC5}" type="sibTrans" cxnId="{3D4E5434-83EB-4EFA-80A0-A09BEFFF9AB2}">
      <dgm:prSet/>
      <dgm:spPr/>
      <dgm:t>
        <a:bodyPr/>
        <a:lstStyle/>
        <a:p>
          <a:endParaRPr lang="en-US"/>
        </a:p>
      </dgm:t>
    </dgm:pt>
    <dgm:pt modelId="{53951015-5227-4E8B-8286-E0CBB5837BC2}">
      <dgm:prSet/>
      <dgm:spPr>
        <a:solidFill>
          <a:schemeClr val="accent4">
            <a:lumMod val="40000"/>
            <a:lumOff val="60000"/>
          </a:schemeClr>
        </a:solidFill>
      </dgm:spPr>
      <dgm:t>
        <a:bodyPr/>
        <a:lstStyle/>
        <a:p>
          <a:r>
            <a:rPr lang="en-GB" i="0" dirty="0">
              <a:solidFill>
                <a:schemeClr val="tx1"/>
              </a:solidFill>
            </a:rPr>
            <a:t>Scottish museums’ colonial legacy</a:t>
          </a:r>
          <a:endParaRPr lang="en-US" dirty="0">
            <a:solidFill>
              <a:schemeClr val="tx1"/>
            </a:solidFill>
          </a:endParaRPr>
        </a:p>
      </dgm:t>
    </dgm:pt>
    <dgm:pt modelId="{9F14AB39-838E-44F9-A78C-EF5AA38FABBB}" type="parTrans" cxnId="{8A337EC9-D762-42CC-B2D1-0C9A8CE2808E}">
      <dgm:prSet/>
      <dgm:spPr/>
      <dgm:t>
        <a:bodyPr/>
        <a:lstStyle/>
        <a:p>
          <a:endParaRPr lang="en-US"/>
        </a:p>
      </dgm:t>
    </dgm:pt>
    <dgm:pt modelId="{0CDD9FB9-B89E-4C6C-B044-AFAE6E65CE08}" type="sibTrans" cxnId="{8A337EC9-D762-42CC-B2D1-0C9A8CE2808E}">
      <dgm:prSet/>
      <dgm:spPr/>
      <dgm:t>
        <a:bodyPr/>
        <a:lstStyle/>
        <a:p>
          <a:endParaRPr lang="en-US"/>
        </a:p>
      </dgm:t>
    </dgm:pt>
    <dgm:pt modelId="{213E78C9-55E9-4684-8E8B-C08E63A8E53C}">
      <dgm:prSet/>
      <dgm:spPr>
        <a:solidFill>
          <a:schemeClr val="accent4">
            <a:lumMod val="40000"/>
            <a:lumOff val="60000"/>
          </a:schemeClr>
        </a:solidFill>
      </dgm:spPr>
      <dgm:t>
        <a:bodyPr/>
        <a:lstStyle/>
        <a:p>
          <a:r>
            <a:rPr lang="en-GB" b="0" i="0" dirty="0">
              <a:solidFill>
                <a:schemeClr val="tx1"/>
              </a:solidFill>
            </a:rPr>
            <a:t>Scottish street names,  statues, and other monuments</a:t>
          </a:r>
          <a:endParaRPr lang="en-US" dirty="0">
            <a:solidFill>
              <a:schemeClr val="tx1"/>
            </a:solidFill>
          </a:endParaRPr>
        </a:p>
      </dgm:t>
    </dgm:pt>
    <dgm:pt modelId="{B9464A42-4E66-4EEA-92A6-FD0BE24680DB}" type="parTrans" cxnId="{8B4A03DF-2762-4FE3-878C-EC43EA674B9C}">
      <dgm:prSet/>
      <dgm:spPr/>
      <dgm:t>
        <a:bodyPr/>
        <a:lstStyle/>
        <a:p>
          <a:endParaRPr lang="en-US"/>
        </a:p>
      </dgm:t>
    </dgm:pt>
    <dgm:pt modelId="{0F1E629E-1285-43EE-A6E0-50B3EC8D7D9D}" type="sibTrans" cxnId="{8B4A03DF-2762-4FE3-878C-EC43EA674B9C}">
      <dgm:prSet/>
      <dgm:spPr/>
      <dgm:t>
        <a:bodyPr/>
        <a:lstStyle/>
        <a:p>
          <a:endParaRPr lang="en-US"/>
        </a:p>
      </dgm:t>
    </dgm:pt>
    <dgm:pt modelId="{86B3BFC6-4DB7-437A-80B1-AE3674106BBE}">
      <dgm:prSet/>
      <dgm:spPr>
        <a:solidFill>
          <a:schemeClr val="accent4">
            <a:lumMod val="40000"/>
            <a:lumOff val="60000"/>
          </a:schemeClr>
        </a:solidFill>
      </dgm:spPr>
      <dgm:t>
        <a:bodyPr/>
        <a:lstStyle/>
        <a:p>
          <a:r>
            <a:rPr lang="en-GB" dirty="0">
              <a:solidFill>
                <a:schemeClr val="tx1"/>
              </a:solidFill>
            </a:rPr>
            <a:t>Scotland has a sizeable immigrant population </a:t>
          </a:r>
          <a:endParaRPr lang="en-US" dirty="0">
            <a:solidFill>
              <a:schemeClr val="tx1"/>
            </a:solidFill>
          </a:endParaRPr>
        </a:p>
      </dgm:t>
    </dgm:pt>
    <dgm:pt modelId="{82A6753C-5772-4C51-8D2A-F6BF167F2850}" type="parTrans" cxnId="{E8773B18-6AA7-40CB-8BE4-0A90DE302C8E}">
      <dgm:prSet/>
      <dgm:spPr/>
      <dgm:t>
        <a:bodyPr/>
        <a:lstStyle/>
        <a:p>
          <a:endParaRPr lang="en-US"/>
        </a:p>
      </dgm:t>
    </dgm:pt>
    <dgm:pt modelId="{4407339F-A4F5-4B68-AE2E-5652D0CA9BF0}" type="sibTrans" cxnId="{E8773B18-6AA7-40CB-8BE4-0A90DE302C8E}">
      <dgm:prSet/>
      <dgm:spPr/>
      <dgm:t>
        <a:bodyPr/>
        <a:lstStyle/>
        <a:p>
          <a:endParaRPr lang="en-US"/>
        </a:p>
      </dgm:t>
    </dgm:pt>
    <dgm:pt modelId="{7B4073C8-8373-4933-ACDA-D6C966B9F16C}" type="pres">
      <dgm:prSet presAssocID="{2331C404-B27B-41FE-9E58-74797F3DA03E}" presName="outerComposite" presStyleCnt="0">
        <dgm:presLayoutVars>
          <dgm:chMax val="5"/>
          <dgm:dir/>
          <dgm:resizeHandles val="exact"/>
        </dgm:presLayoutVars>
      </dgm:prSet>
      <dgm:spPr/>
    </dgm:pt>
    <dgm:pt modelId="{FF2ECCCC-6FD4-4DD1-A87D-1305EB889D9B}" type="pres">
      <dgm:prSet presAssocID="{2331C404-B27B-41FE-9E58-74797F3DA03E}" presName="dummyMaxCanvas" presStyleCnt="0">
        <dgm:presLayoutVars/>
      </dgm:prSet>
      <dgm:spPr/>
    </dgm:pt>
    <dgm:pt modelId="{F09CF805-BF76-4BB2-A744-9A8622309788}" type="pres">
      <dgm:prSet presAssocID="{2331C404-B27B-41FE-9E58-74797F3DA03E}" presName="FourNodes_1" presStyleLbl="node1" presStyleIdx="0" presStyleCnt="4" custLinFactNeighborY="-1426">
        <dgm:presLayoutVars>
          <dgm:bulletEnabled val="1"/>
        </dgm:presLayoutVars>
      </dgm:prSet>
      <dgm:spPr/>
    </dgm:pt>
    <dgm:pt modelId="{F7D92DEB-C447-47D4-AFA7-59EAED69C2FF}" type="pres">
      <dgm:prSet presAssocID="{2331C404-B27B-41FE-9E58-74797F3DA03E}" presName="FourNodes_2" presStyleLbl="node1" presStyleIdx="1" presStyleCnt="4" custLinFactNeighborY="1426">
        <dgm:presLayoutVars>
          <dgm:bulletEnabled val="1"/>
        </dgm:presLayoutVars>
      </dgm:prSet>
      <dgm:spPr/>
    </dgm:pt>
    <dgm:pt modelId="{9F296CE3-350A-4B4E-8DCB-79BD40BFBA59}" type="pres">
      <dgm:prSet presAssocID="{2331C404-B27B-41FE-9E58-74797F3DA03E}" presName="FourNodes_3" presStyleLbl="node1" presStyleIdx="2" presStyleCnt="4">
        <dgm:presLayoutVars>
          <dgm:bulletEnabled val="1"/>
        </dgm:presLayoutVars>
      </dgm:prSet>
      <dgm:spPr/>
    </dgm:pt>
    <dgm:pt modelId="{4C67B6C6-A215-4F85-8539-B0B8DC57DABE}" type="pres">
      <dgm:prSet presAssocID="{2331C404-B27B-41FE-9E58-74797F3DA03E}" presName="FourNodes_4" presStyleLbl="node1" presStyleIdx="3" presStyleCnt="4">
        <dgm:presLayoutVars>
          <dgm:bulletEnabled val="1"/>
        </dgm:presLayoutVars>
      </dgm:prSet>
      <dgm:spPr/>
    </dgm:pt>
    <dgm:pt modelId="{5ED544CE-189B-4DF6-8A8A-FD4DCC46C387}" type="pres">
      <dgm:prSet presAssocID="{2331C404-B27B-41FE-9E58-74797F3DA03E}" presName="FourConn_1-2" presStyleLbl="fgAccFollowNode1" presStyleIdx="0" presStyleCnt="3">
        <dgm:presLayoutVars>
          <dgm:bulletEnabled val="1"/>
        </dgm:presLayoutVars>
      </dgm:prSet>
      <dgm:spPr/>
    </dgm:pt>
    <dgm:pt modelId="{90E2F782-FA51-4AAA-853F-9037EFFD020D}" type="pres">
      <dgm:prSet presAssocID="{2331C404-B27B-41FE-9E58-74797F3DA03E}" presName="FourConn_2-3" presStyleLbl="fgAccFollowNode1" presStyleIdx="1" presStyleCnt="3">
        <dgm:presLayoutVars>
          <dgm:bulletEnabled val="1"/>
        </dgm:presLayoutVars>
      </dgm:prSet>
      <dgm:spPr/>
    </dgm:pt>
    <dgm:pt modelId="{36274CD5-A526-4A50-A6D1-F04338439C5A}" type="pres">
      <dgm:prSet presAssocID="{2331C404-B27B-41FE-9E58-74797F3DA03E}" presName="FourConn_3-4" presStyleLbl="fgAccFollowNode1" presStyleIdx="2" presStyleCnt="3">
        <dgm:presLayoutVars>
          <dgm:bulletEnabled val="1"/>
        </dgm:presLayoutVars>
      </dgm:prSet>
      <dgm:spPr/>
    </dgm:pt>
    <dgm:pt modelId="{54B9713A-3DFF-4BB9-B22B-7C0515B4DF2E}" type="pres">
      <dgm:prSet presAssocID="{2331C404-B27B-41FE-9E58-74797F3DA03E}" presName="FourNodes_1_text" presStyleLbl="node1" presStyleIdx="3" presStyleCnt="4">
        <dgm:presLayoutVars>
          <dgm:bulletEnabled val="1"/>
        </dgm:presLayoutVars>
      </dgm:prSet>
      <dgm:spPr/>
    </dgm:pt>
    <dgm:pt modelId="{6A6CCF40-B5E2-4CBD-B3FE-A8BBAD3D1061}" type="pres">
      <dgm:prSet presAssocID="{2331C404-B27B-41FE-9E58-74797F3DA03E}" presName="FourNodes_2_text" presStyleLbl="node1" presStyleIdx="3" presStyleCnt="4">
        <dgm:presLayoutVars>
          <dgm:bulletEnabled val="1"/>
        </dgm:presLayoutVars>
      </dgm:prSet>
      <dgm:spPr/>
    </dgm:pt>
    <dgm:pt modelId="{3CD28DDD-6A1F-485A-B2EF-CEC1828B2705}" type="pres">
      <dgm:prSet presAssocID="{2331C404-B27B-41FE-9E58-74797F3DA03E}" presName="FourNodes_3_text" presStyleLbl="node1" presStyleIdx="3" presStyleCnt="4">
        <dgm:presLayoutVars>
          <dgm:bulletEnabled val="1"/>
        </dgm:presLayoutVars>
      </dgm:prSet>
      <dgm:spPr/>
    </dgm:pt>
    <dgm:pt modelId="{CB03F61C-F5C3-4A64-AE85-7E526B986A12}" type="pres">
      <dgm:prSet presAssocID="{2331C404-B27B-41FE-9E58-74797F3DA03E}" presName="FourNodes_4_text" presStyleLbl="node1" presStyleIdx="3" presStyleCnt="4">
        <dgm:presLayoutVars>
          <dgm:bulletEnabled val="1"/>
        </dgm:presLayoutVars>
      </dgm:prSet>
      <dgm:spPr/>
    </dgm:pt>
  </dgm:ptLst>
  <dgm:cxnLst>
    <dgm:cxn modelId="{E497F101-1BB8-4BFC-B067-A68C99FC2B8D}" type="presOf" srcId="{86B3BFC6-4DB7-437A-80B1-AE3674106BBE}" destId="{CB03F61C-F5C3-4A64-AE85-7E526B986A12}" srcOrd="1" destOrd="0" presId="urn:microsoft.com/office/officeart/2005/8/layout/vProcess5"/>
    <dgm:cxn modelId="{E8773B18-6AA7-40CB-8BE4-0A90DE302C8E}" srcId="{2331C404-B27B-41FE-9E58-74797F3DA03E}" destId="{86B3BFC6-4DB7-437A-80B1-AE3674106BBE}" srcOrd="3" destOrd="0" parTransId="{82A6753C-5772-4C51-8D2A-F6BF167F2850}" sibTransId="{4407339F-A4F5-4B68-AE2E-5652D0CA9BF0}"/>
    <dgm:cxn modelId="{8C99EF28-A227-435A-BDA3-9ED3E0C1CE18}" type="presOf" srcId="{0CDD9FB9-B89E-4C6C-B044-AFAE6E65CE08}" destId="{90E2F782-FA51-4AAA-853F-9037EFFD020D}" srcOrd="0" destOrd="0" presId="urn:microsoft.com/office/officeart/2005/8/layout/vProcess5"/>
    <dgm:cxn modelId="{3D4E5434-83EB-4EFA-80A0-A09BEFFF9AB2}" srcId="{2331C404-B27B-41FE-9E58-74797F3DA03E}" destId="{55356A68-6B90-4343-921A-C82EE54ECEAC}" srcOrd="0" destOrd="0" parTransId="{6174AEA5-CA2E-4686-8849-6E867BBAA50F}" sibTransId="{E9F2752D-88EA-4598-8D47-A773979B3BC5}"/>
    <dgm:cxn modelId="{0CFE1F64-9902-44BF-8FCD-34A7B1FA48BB}" type="presOf" srcId="{53951015-5227-4E8B-8286-E0CBB5837BC2}" destId="{F7D92DEB-C447-47D4-AFA7-59EAED69C2FF}" srcOrd="0" destOrd="0" presId="urn:microsoft.com/office/officeart/2005/8/layout/vProcess5"/>
    <dgm:cxn modelId="{89E32B6E-73E6-4629-BC28-74B7F8B544B3}" type="presOf" srcId="{213E78C9-55E9-4684-8E8B-C08E63A8E53C}" destId="{3CD28DDD-6A1F-485A-B2EF-CEC1828B2705}" srcOrd="1" destOrd="0" presId="urn:microsoft.com/office/officeart/2005/8/layout/vProcess5"/>
    <dgm:cxn modelId="{4927605A-AFBD-44E4-A244-4104600FC320}" type="presOf" srcId="{213E78C9-55E9-4684-8E8B-C08E63A8E53C}" destId="{9F296CE3-350A-4B4E-8DCB-79BD40BFBA59}" srcOrd="0" destOrd="0" presId="urn:microsoft.com/office/officeart/2005/8/layout/vProcess5"/>
    <dgm:cxn modelId="{31F8A87F-C322-4810-A75C-996FED5E1F4B}" type="presOf" srcId="{55356A68-6B90-4343-921A-C82EE54ECEAC}" destId="{F09CF805-BF76-4BB2-A744-9A8622309788}" srcOrd="0" destOrd="0" presId="urn:microsoft.com/office/officeart/2005/8/layout/vProcess5"/>
    <dgm:cxn modelId="{C8F3FF9A-BAFB-45CF-8E3E-192ACF7F735C}" type="presOf" srcId="{0F1E629E-1285-43EE-A6E0-50B3EC8D7D9D}" destId="{36274CD5-A526-4A50-A6D1-F04338439C5A}" srcOrd="0" destOrd="0" presId="urn:microsoft.com/office/officeart/2005/8/layout/vProcess5"/>
    <dgm:cxn modelId="{C2DED1AA-330B-4FBC-9E22-9411604B3D0C}" type="presOf" srcId="{53951015-5227-4E8B-8286-E0CBB5837BC2}" destId="{6A6CCF40-B5E2-4CBD-B3FE-A8BBAD3D1061}" srcOrd="1" destOrd="0" presId="urn:microsoft.com/office/officeart/2005/8/layout/vProcess5"/>
    <dgm:cxn modelId="{763055BF-BD2F-4C92-A503-681A3C6E0FFB}" type="presOf" srcId="{86B3BFC6-4DB7-437A-80B1-AE3674106BBE}" destId="{4C67B6C6-A215-4F85-8539-B0B8DC57DABE}" srcOrd="0" destOrd="0" presId="urn:microsoft.com/office/officeart/2005/8/layout/vProcess5"/>
    <dgm:cxn modelId="{8A337EC9-D762-42CC-B2D1-0C9A8CE2808E}" srcId="{2331C404-B27B-41FE-9E58-74797F3DA03E}" destId="{53951015-5227-4E8B-8286-E0CBB5837BC2}" srcOrd="1" destOrd="0" parTransId="{9F14AB39-838E-44F9-A78C-EF5AA38FABBB}" sibTransId="{0CDD9FB9-B89E-4C6C-B044-AFAE6E65CE08}"/>
    <dgm:cxn modelId="{D288E5C9-FEDC-4579-A74F-39DD4433C2D1}" type="presOf" srcId="{55356A68-6B90-4343-921A-C82EE54ECEAC}" destId="{54B9713A-3DFF-4BB9-B22B-7C0515B4DF2E}" srcOrd="1" destOrd="0" presId="urn:microsoft.com/office/officeart/2005/8/layout/vProcess5"/>
    <dgm:cxn modelId="{8B4A03DF-2762-4FE3-878C-EC43EA674B9C}" srcId="{2331C404-B27B-41FE-9E58-74797F3DA03E}" destId="{213E78C9-55E9-4684-8E8B-C08E63A8E53C}" srcOrd="2" destOrd="0" parTransId="{B9464A42-4E66-4EEA-92A6-FD0BE24680DB}" sibTransId="{0F1E629E-1285-43EE-A6E0-50B3EC8D7D9D}"/>
    <dgm:cxn modelId="{08CD1CE2-6B6A-4231-8D10-040C80093D7A}" type="presOf" srcId="{E9F2752D-88EA-4598-8D47-A773979B3BC5}" destId="{5ED544CE-189B-4DF6-8A8A-FD4DCC46C387}" srcOrd="0" destOrd="0" presId="urn:microsoft.com/office/officeart/2005/8/layout/vProcess5"/>
    <dgm:cxn modelId="{6EAA07F8-0986-4E8A-B74C-A013E9AE03C2}" type="presOf" srcId="{2331C404-B27B-41FE-9E58-74797F3DA03E}" destId="{7B4073C8-8373-4933-ACDA-D6C966B9F16C}" srcOrd="0" destOrd="0" presId="urn:microsoft.com/office/officeart/2005/8/layout/vProcess5"/>
    <dgm:cxn modelId="{EDA3CE23-B0EF-4F11-BDFE-5585BDA4B46E}" type="presParOf" srcId="{7B4073C8-8373-4933-ACDA-D6C966B9F16C}" destId="{FF2ECCCC-6FD4-4DD1-A87D-1305EB889D9B}" srcOrd="0" destOrd="0" presId="urn:microsoft.com/office/officeart/2005/8/layout/vProcess5"/>
    <dgm:cxn modelId="{88C17705-75A5-45FF-B3F7-7C26F32D9DC6}" type="presParOf" srcId="{7B4073C8-8373-4933-ACDA-D6C966B9F16C}" destId="{F09CF805-BF76-4BB2-A744-9A8622309788}" srcOrd="1" destOrd="0" presId="urn:microsoft.com/office/officeart/2005/8/layout/vProcess5"/>
    <dgm:cxn modelId="{E4DA9ADD-2EE7-4791-85CE-6CC6454B5900}" type="presParOf" srcId="{7B4073C8-8373-4933-ACDA-D6C966B9F16C}" destId="{F7D92DEB-C447-47D4-AFA7-59EAED69C2FF}" srcOrd="2" destOrd="0" presId="urn:microsoft.com/office/officeart/2005/8/layout/vProcess5"/>
    <dgm:cxn modelId="{EA01E074-1C4D-4FFC-84F9-306C843DD649}" type="presParOf" srcId="{7B4073C8-8373-4933-ACDA-D6C966B9F16C}" destId="{9F296CE3-350A-4B4E-8DCB-79BD40BFBA59}" srcOrd="3" destOrd="0" presId="urn:microsoft.com/office/officeart/2005/8/layout/vProcess5"/>
    <dgm:cxn modelId="{AED1D0A1-C86E-4D96-AB5D-D18E1B832944}" type="presParOf" srcId="{7B4073C8-8373-4933-ACDA-D6C966B9F16C}" destId="{4C67B6C6-A215-4F85-8539-B0B8DC57DABE}" srcOrd="4" destOrd="0" presId="urn:microsoft.com/office/officeart/2005/8/layout/vProcess5"/>
    <dgm:cxn modelId="{E989FEF7-C106-489F-B002-C530B9875DD6}" type="presParOf" srcId="{7B4073C8-8373-4933-ACDA-D6C966B9F16C}" destId="{5ED544CE-189B-4DF6-8A8A-FD4DCC46C387}" srcOrd="5" destOrd="0" presId="urn:microsoft.com/office/officeart/2005/8/layout/vProcess5"/>
    <dgm:cxn modelId="{9AEAE6A0-737F-4FCF-9D31-C71211C5A6ED}" type="presParOf" srcId="{7B4073C8-8373-4933-ACDA-D6C966B9F16C}" destId="{90E2F782-FA51-4AAA-853F-9037EFFD020D}" srcOrd="6" destOrd="0" presId="urn:microsoft.com/office/officeart/2005/8/layout/vProcess5"/>
    <dgm:cxn modelId="{4791B3AD-DCE0-4CB3-B863-BB72F089A55D}" type="presParOf" srcId="{7B4073C8-8373-4933-ACDA-D6C966B9F16C}" destId="{36274CD5-A526-4A50-A6D1-F04338439C5A}" srcOrd="7" destOrd="0" presId="urn:microsoft.com/office/officeart/2005/8/layout/vProcess5"/>
    <dgm:cxn modelId="{F4319CAA-CE79-427B-9BCB-7DF61D603E83}" type="presParOf" srcId="{7B4073C8-8373-4933-ACDA-D6C966B9F16C}" destId="{54B9713A-3DFF-4BB9-B22B-7C0515B4DF2E}" srcOrd="8" destOrd="0" presId="urn:microsoft.com/office/officeart/2005/8/layout/vProcess5"/>
    <dgm:cxn modelId="{17B8907D-9C4F-4019-A77D-A0F256BAAAEC}" type="presParOf" srcId="{7B4073C8-8373-4933-ACDA-D6C966B9F16C}" destId="{6A6CCF40-B5E2-4CBD-B3FE-A8BBAD3D1061}" srcOrd="9" destOrd="0" presId="urn:microsoft.com/office/officeart/2005/8/layout/vProcess5"/>
    <dgm:cxn modelId="{0D929E51-26EB-4CCF-B04E-619775073FAC}" type="presParOf" srcId="{7B4073C8-8373-4933-ACDA-D6C966B9F16C}" destId="{3CD28DDD-6A1F-485A-B2EF-CEC1828B2705}" srcOrd="10" destOrd="0" presId="urn:microsoft.com/office/officeart/2005/8/layout/vProcess5"/>
    <dgm:cxn modelId="{A042F741-7836-4E43-A3C1-EBEF0D25B4D8}" type="presParOf" srcId="{7B4073C8-8373-4933-ACDA-D6C966B9F16C}" destId="{CB03F61C-F5C3-4A64-AE85-7E526B986A1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30226-B27B-47B1-BEEB-B395F3E8BB8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6B71180-A23B-4F39-A435-490424478CA5}">
      <dgm:prSet/>
      <dgm:spPr/>
      <dgm:t>
        <a:bodyPr/>
        <a:lstStyle/>
        <a:p>
          <a:pPr>
            <a:defRPr b="1"/>
          </a:pPr>
          <a:r>
            <a:rPr lang="en-GB" b="1" dirty="0"/>
            <a:t>What is the Curriculum?</a:t>
          </a:r>
          <a:endParaRPr lang="en-US" dirty="0"/>
        </a:p>
      </dgm:t>
    </dgm:pt>
    <dgm:pt modelId="{4A330012-BFBD-4299-A28A-69C979FC6916}" type="parTrans" cxnId="{B5A6F062-9676-43BE-B796-83C36590D08F}">
      <dgm:prSet/>
      <dgm:spPr/>
      <dgm:t>
        <a:bodyPr/>
        <a:lstStyle/>
        <a:p>
          <a:endParaRPr lang="en-US"/>
        </a:p>
      </dgm:t>
    </dgm:pt>
    <dgm:pt modelId="{58012751-F4ED-49AC-85A0-480DE8B3DFC0}" type="sibTrans" cxnId="{B5A6F062-9676-43BE-B796-83C36590D08F}">
      <dgm:prSet/>
      <dgm:spPr/>
      <dgm:t>
        <a:bodyPr/>
        <a:lstStyle/>
        <a:p>
          <a:endParaRPr lang="en-US"/>
        </a:p>
      </dgm:t>
    </dgm:pt>
    <dgm:pt modelId="{8F94838B-4F1C-456D-A63C-6F4B48A88C43}">
      <dgm:prSet/>
      <dgm:spPr/>
      <dgm:t>
        <a:bodyPr/>
        <a:lstStyle/>
        <a:p>
          <a:r>
            <a:rPr lang="en-GB" b="0" i="0"/>
            <a:t>Totality of students’ regular learning and related experiences occurring in the educational process, whether planned or not.  </a:t>
          </a:r>
          <a:endParaRPr lang="en-US"/>
        </a:p>
      </dgm:t>
    </dgm:pt>
    <dgm:pt modelId="{A02B60FE-9D1C-4C05-B1F1-FDFECED99798}" type="parTrans" cxnId="{CB3B8FA0-4C52-4E73-803E-142CD84C820E}">
      <dgm:prSet/>
      <dgm:spPr/>
      <dgm:t>
        <a:bodyPr/>
        <a:lstStyle/>
        <a:p>
          <a:endParaRPr lang="en-US"/>
        </a:p>
      </dgm:t>
    </dgm:pt>
    <dgm:pt modelId="{A7F84E91-28EE-494C-9E60-F0EDB3B9973A}" type="sibTrans" cxnId="{CB3B8FA0-4C52-4E73-803E-142CD84C820E}">
      <dgm:prSet/>
      <dgm:spPr/>
      <dgm:t>
        <a:bodyPr/>
        <a:lstStyle/>
        <a:p>
          <a:endParaRPr lang="en-US"/>
        </a:p>
      </dgm:t>
    </dgm:pt>
    <dgm:pt modelId="{AF64C8B9-12B8-4AD4-B1A8-BC76A34B8B76}">
      <dgm:prSet/>
      <dgm:spPr/>
      <dgm:t>
        <a:bodyPr/>
        <a:lstStyle/>
        <a:p>
          <a:pPr>
            <a:defRPr b="1"/>
          </a:pPr>
          <a:r>
            <a:rPr lang="en-GB" b="1" dirty="0"/>
            <a:t>Types of Curriculum</a:t>
          </a:r>
          <a:endParaRPr lang="en-US" dirty="0"/>
        </a:p>
      </dgm:t>
    </dgm:pt>
    <dgm:pt modelId="{6F592295-0733-47B9-AD84-CDB56CD6E502}" type="parTrans" cxnId="{21A31790-1C66-4A39-A3BA-3366DD1A7E5B}">
      <dgm:prSet/>
      <dgm:spPr/>
      <dgm:t>
        <a:bodyPr/>
        <a:lstStyle/>
        <a:p>
          <a:endParaRPr lang="en-US"/>
        </a:p>
      </dgm:t>
    </dgm:pt>
    <dgm:pt modelId="{300698D6-4813-4777-9F85-0EB80B720DA8}" type="sibTrans" cxnId="{21A31790-1C66-4A39-A3BA-3366DD1A7E5B}">
      <dgm:prSet/>
      <dgm:spPr/>
      <dgm:t>
        <a:bodyPr/>
        <a:lstStyle/>
        <a:p>
          <a:endParaRPr lang="en-US"/>
        </a:p>
      </dgm:t>
    </dgm:pt>
    <dgm:pt modelId="{E6C83289-F237-4735-B798-E4EBBCA93809}">
      <dgm:prSet/>
      <dgm:spPr/>
      <dgm:t>
        <a:bodyPr/>
        <a:lstStyle/>
        <a:p>
          <a:pPr>
            <a:buFont typeface="Arial" panose="020B0604020202020204" pitchFamily="34" charset="0"/>
            <a:buChar char="•"/>
          </a:pPr>
          <a:r>
            <a:rPr lang="en-GB"/>
            <a:t>Formal/official curriculum</a:t>
          </a:r>
          <a:endParaRPr lang="en-US"/>
        </a:p>
      </dgm:t>
    </dgm:pt>
    <dgm:pt modelId="{C7B1D70D-0EDF-451E-9C12-2C1CC5A6CBF0}" type="parTrans" cxnId="{609F3F67-F2E3-4E4F-AA38-3D42F9435329}">
      <dgm:prSet/>
      <dgm:spPr/>
      <dgm:t>
        <a:bodyPr/>
        <a:lstStyle/>
        <a:p>
          <a:endParaRPr lang="en-US"/>
        </a:p>
      </dgm:t>
    </dgm:pt>
    <dgm:pt modelId="{7836D00E-176A-4A80-AE0C-509760A87686}" type="sibTrans" cxnId="{609F3F67-F2E3-4E4F-AA38-3D42F9435329}">
      <dgm:prSet/>
      <dgm:spPr/>
      <dgm:t>
        <a:bodyPr/>
        <a:lstStyle/>
        <a:p>
          <a:endParaRPr lang="en-US"/>
        </a:p>
      </dgm:t>
    </dgm:pt>
    <dgm:pt modelId="{A50F5279-034E-4DEB-963A-EA87FBE9B535}">
      <dgm:prSet/>
      <dgm:spPr/>
      <dgm:t>
        <a:bodyPr/>
        <a:lstStyle/>
        <a:p>
          <a:pPr>
            <a:buFont typeface="Arial" panose="020B0604020202020204" pitchFamily="34" charset="0"/>
            <a:buChar char="•"/>
          </a:pPr>
          <a:r>
            <a:rPr lang="en-GB"/>
            <a:t>Actual/delivered curriculum</a:t>
          </a:r>
          <a:endParaRPr lang="en-US"/>
        </a:p>
      </dgm:t>
    </dgm:pt>
    <dgm:pt modelId="{B6B7B640-4B67-4DC2-B765-4738BBCD60DA}" type="parTrans" cxnId="{C3828007-B820-4B09-8D64-46E33227C1A6}">
      <dgm:prSet/>
      <dgm:spPr/>
      <dgm:t>
        <a:bodyPr/>
        <a:lstStyle/>
        <a:p>
          <a:endParaRPr lang="en-US"/>
        </a:p>
      </dgm:t>
    </dgm:pt>
    <dgm:pt modelId="{80693DDD-1AC6-4A0F-AB4F-0AA5F6BBC081}" type="sibTrans" cxnId="{C3828007-B820-4B09-8D64-46E33227C1A6}">
      <dgm:prSet/>
      <dgm:spPr/>
      <dgm:t>
        <a:bodyPr/>
        <a:lstStyle/>
        <a:p>
          <a:endParaRPr lang="en-US"/>
        </a:p>
      </dgm:t>
    </dgm:pt>
    <dgm:pt modelId="{D1DBBF7E-D353-4BFF-B0AC-98EA5176F462}">
      <dgm:prSet/>
      <dgm:spPr/>
      <dgm:t>
        <a:bodyPr/>
        <a:lstStyle/>
        <a:p>
          <a:pPr>
            <a:buFont typeface="Arial" panose="020B0604020202020204" pitchFamily="34" charset="0"/>
            <a:buChar char="•"/>
          </a:pPr>
          <a:r>
            <a:rPr lang="en-GB"/>
            <a:t>Informal curriculum</a:t>
          </a:r>
          <a:endParaRPr lang="en-US"/>
        </a:p>
      </dgm:t>
    </dgm:pt>
    <dgm:pt modelId="{96BD34E4-0B40-4E43-8DC4-A0B5D5E1B638}" type="parTrans" cxnId="{1A9D1994-EC42-4351-BDAA-A0C23C5576E1}">
      <dgm:prSet/>
      <dgm:spPr/>
      <dgm:t>
        <a:bodyPr/>
        <a:lstStyle/>
        <a:p>
          <a:endParaRPr lang="en-US"/>
        </a:p>
      </dgm:t>
    </dgm:pt>
    <dgm:pt modelId="{7205C267-0B9B-44D1-B6C0-2A586C86662E}" type="sibTrans" cxnId="{1A9D1994-EC42-4351-BDAA-A0C23C5576E1}">
      <dgm:prSet/>
      <dgm:spPr/>
      <dgm:t>
        <a:bodyPr/>
        <a:lstStyle/>
        <a:p>
          <a:endParaRPr lang="en-US"/>
        </a:p>
      </dgm:t>
    </dgm:pt>
    <dgm:pt modelId="{0A036E76-9C6D-4762-A152-F6589262FE95}">
      <dgm:prSet/>
      <dgm:spPr/>
      <dgm:t>
        <a:bodyPr/>
        <a:lstStyle/>
        <a:p>
          <a:pPr>
            <a:buFont typeface="Arial" panose="020B0604020202020204" pitchFamily="34" charset="0"/>
            <a:buChar char="•"/>
          </a:pPr>
          <a:r>
            <a:rPr lang="en-GB"/>
            <a:t>Null/excluded/hidden curriculum</a:t>
          </a:r>
          <a:endParaRPr lang="en-US"/>
        </a:p>
      </dgm:t>
    </dgm:pt>
    <dgm:pt modelId="{9AA49A6F-EC3D-47E7-AB03-5C59C6034CD7}" type="parTrans" cxnId="{1B6868B5-9AC4-439A-824B-B5F1EEE87F9E}">
      <dgm:prSet/>
      <dgm:spPr/>
      <dgm:t>
        <a:bodyPr/>
        <a:lstStyle/>
        <a:p>
          <a:endParaRPr lang="en-US"/>
        </a:p>
      </dgm:t>
    </dgm:pt>
    <dgm:pt modelId="{A1454D86-01EE-4A4E-A334-0E5E7B5120C1}" type="sibTrans" cxnId="{1B6868B5-9AC4-439A-824B-B5F1EEE87F9E}">
      <dgm:prSet/>
      <dgm:spPr/>
      <dgm:t>
        <a:bodyPr/>
        <a:lstStyle/>
        <a:p>
          <a:endParaRPr lang="en-US"/>
        </a:p>
      </dgm:t>
    </dgm:pt>
    <dgm:pt modelId="{5517A3FD-7307-4535-8832-911894B92DC1}" type="pres">
      <dgm:prSet presAssocID="{C9A30226-B27B-47B1-BEEB-B395F3E8BB8C}" presName="linear" presStyleCnt="0">
        <dgm:presLayoutVars>
          <dgm:dir/>
          <dgm:animLvl val="lvl"/>
          <dgm:resizeHandles val="exact"/>
        </dgm:presLayoutVars>
      </dgm:prSet>
      <dgm:spPr/>
    </dgm:pt>
    <dgm:pt modelId="{7F80B705-B577-4021-83B0-9F74798499E1}" type="pres">
      <dgm:prSet presAssocID="{86B71180-A23B-4F39-A435-490424478CA5}" presName="parentLin" presStyleCnt="0"/>
      <dgm:spPr/>
    </dgm:pt>
    <dgm:pt modelId="{05A4FC3A-29A5-46A0-96FE-A2F1EEB3269E}" type="pres">
      <dgm:prSet presAssocID="{86B71180-A23B-4F39-A435-490424478CA5}" presName="parentLeftMargin" presStyleLbl="node1" presStyleIdx="0" presStyleCnt="2"/>
      <dgm:spPr/>
    </dgm:pt>
    <dgm:pt modelId="{6C5DF981-AAAB-4041-9417-157B8DA4EA60}" type="pres">
      <dgm:prSet presAssocID="{86B71180-A23B-4F39-A435-490424478CA5}" presName="parentText" presStyleLbl="node1" presStyleIdx="0" presStyleCnt="2">
        <dgm:presLayoutVars>
          <dgm:chMax val="0"/>
          <dgm:bulletEnabled val="1"/>
        </dgm:presLayoutVars>
      </dgm:prSet>
      <dgm:spPr/>
    </dgm:pt>
    <dgm:pt modelId="{86FEE6B4-D0FE-4CA3-BD9F-75BC88A11FA7}" type="pres">
      <dgm:prSet presAssocID="{86B71180-A23B-4F39-A435-490424478CA5}" presName="negativeSpace" presStyleCnt="0"/>
      <dgm:spPr/>
    </dgm:pt>
    <dgm:pt modelId="{6E29D168-CBDD-4065-80A2-36DEE61E38CE}" type="pres">
      <dgm:prSet presAssocID="{86B71180-A23B-4F39-A435-490424478CA5}" presName="childText" presStyleLbl="conFgAcc1" presStyleIdx="0" presStyleCnt="2">
        <dgm:presLayoutVars>
          <dgm:bulletEnabled val="1"/>
        </dgm:presLayoutVars>
      </dgm:prSet>
      <dgm:spPr/>
    </dgm:pt>
    <dgm:pt modelId="{5245EEA1-35F0-48FB-B335-C03FBFEB89E1}" type="pres">
      <dgm:prSet presAssocID="{58012751-F4ED-49AC-85A0-480DE8B3DFC0}" presName="spaceBetweenRectangles" presStyleCnt="0"/>
      <dgm:spPr/>
    </dgm:pt>
    <dgm:pt modelId="{8A9DC4BD-7130-4F9B-8DCE-734AE620AF90}" type="pres">
      <dgm:prSet presAssocID="{AF64C8B9-12B8-4AD4-B1A8-BC76A34B8B76}" presName="parentLin" presStyleCnt="0"/>
      <dgm:spPr/>
    </dgm:pt>
    <dgm:pt modelId="{ED707EAE-7A64-4486-B2F6-D614048CC4C4}" type="pres">
      <dgm:prSet presAssocID="{AF64C8B9-12B8-4AD4-B1A8-BC76A34B8B76}" presName="parentLeftMargin" presStyleLbl="node1" presStyleIdx="0" presStyleCnt="2"/>
      <dgm:spPr/>
    </dgm:pt>
    <dgm:pt modelId="{E65B8C08-BEF0-40D9-86F2-D0E67128A02E}" type="pres">
      <dgm:prSet presAssocID="{AF64C8B9-12B8-4AD4-B1A8-BC76A34B8B76}" presName="parentText" presStyleLbl="node1" presStyleIdx="1" presStyleCnt="2">
        <dgm:presLayoutVars>
          <dgm:chMax val="0"/>
          <dgm:bulletEnabled val="1"/>
        </dgm:presLayoutVars>
      </dgm:prSet>
      <dgm:spPr/>
    </dgm:pt>
    <dgm:pt modelId="{78BE679D-501A-443B-BCEA-F3BF147CFF56}" type="pres">
      <dgm:prSet presAssocID="{AF64C8B9-12B8-4AD4-B1A8-BC76A34B8B76}" presName="negativeSpace" presStyleCnt="0"/>
      <dgm:spPr/>
    </dgm:pt>
    <dgm:pt modelId="{0DE1BBA7-0697-4E9C-A6CB-BF08B06CE10E}" type="pres">
      <dgm:prSet presAssocID="{AF64C8B9-12B8-4AD4-B1A8-BC76A34B8B76}" presName="childText" presStyleLbl="conFgAcc1" presStyleIdx="1" presStyleCnt="2">
        <dgm:presLayoutVars>
          <dgm:bulletEnabled val="1"/>
        </dgm:presLayoutVars>
      </dgm:prSet>
      <dgm:spPr/>
    </dgm:pt>
  </dgm:ptLst>
  <dgm:cxnLst>
    <dgm:cxn modelId="{C3828007-B820-4B09-8D64-46E33227C1A6}" srcId="{AF64C8B9-12B8-4AD4-B1A8-BC76A34B8B76}" destId="{A50F5279-034E-4DEB-963A-EA87FBE9B535}" srcOrd="1" destOrd="0" parTransId="{B6B7B640-4B67-4DC2-B765-4738BBCD60DA}" sibTransId="{80693DDD-1AC6-4A0F-AB4F-0AA5F6BBC081}"/>
    <dgm:cxn modelId="{15152118-A9E3-4099-8A0D-64E2DD06F2BC}" type="presOf" srcId="{A50F5279-034E-4DEB-963A-EA87FBE9B535}" destId="{0DE1BBA7-0697-4E9C-A6CB-BF08B06CE10E}" srcOrd="0" destOrd="1" presId="urn:microsoft.com/office/officeart/2005/8/layout/list1"/>
    <dgm:cxn modelId="{B18E3619-F413-45C9-B4BA-9951AD275E42}" type="presOf" srcId="{0A036E76-9C6D-4762-A152-F6589262FE95}" destId="{0DE1BBA7-0697-4E9C-A6CB-BF08B06CE10E}" srcOrd="0" destOrd="3" presId="urn:microsoft.com/office/officeart/2005/8/layout/list1"/>
    <dgm:cxn modelId="{0864A81C-1A6E-484A-9669-0A6B2DEA6453}" type="presOf" srcId="{AF64C8B9-12B8-4AD4-B1A8-BC76A34B8B76}" destId="{E65B8C08-BEF0-40D9-86F2-D0E67128A02E}" srcOrd="1" destOrd="0" presId="urn:microsoft.com/office/officeart/2005/8/layout/list1"/>
    <dgm:cxn modelId="{ADFBE226-E1A8-4867-8DCD-B7323A5767FB}" type="presOf" srcId="{E6C83289-F237-4735-B798-E4EBBCA93809}" destId="{0DE1BBA7-0697-4E9C-A6CB-BF08B06CE10E}" srcOrd="0" destOrd="0" presId="urn:microsoft.com/office/officeart/2005/8/layout/list1"/>
    <dgm:cxn modelId="{9B5F8629-0342-4D19-B6AD-157E6EB96467}" type="presOf" srcId="{C9A30226-B27B-47B1-BEEB-B395F3E8BB8C}" destId="{5517A3FD-7307-4535-8832-911894B92DC1}" srcOrd="0" destOrd="0" presId="urn:microsoft.com/office/officeart/2005/8/layout/list1"/>
    <dgm:cxn modelId="{F7A2173A-CE12-4F4B-B21D-D01A93483487}" type="presOf" srcId="{8F94838B-4F1C-456D-A63C-6F4B48A88C43}" destId="{6E29D168-CBDD-4065-80A2-36DEE61E38CE}" srcOrd="0" destOrd="0" presId="urn:microsoft.com/office/officeart/2005/8/layout/list1"/>
    <dgm:cxn modelId="{B5A6F062-9676-43BE-B796-83C36590D08F}" srcId="{C9A30226-B27B-47B1-BEEB-B395F3E8BB8C}" destId="{86B71180-A23B-4F39-A435-490424478CA5}" srcOrd="0" destOrd="0" parTransId="{4A330012-BFBD-4299-A28A-69C979FC6916}" sibTransId="{58012751-F4ED-49AC-85A0-480DE8B3DFC0}"/>
    <dgm:cxn modelId="{609F3F67-F2E3-4E4F-AA38-3D42F9435329}" srcId="{AF64C8B9-12B8-4AD4-B1A8-BC76A34B8B76}" destId="{E6C83289-F237-4735-B798-E4EBBCA93809}" srcOrd="0" destOrd="0" parTransId="{C7B1D70D-0EDF-451E-9C12-2C1CC5A6CBF0}" sibTransId="{7836D00E-176A-4A80-AE0C-509760A87686}"/>
    <dgm:cxn modelId="{6A109672-3758-4EA3-B788-6078F35B2077}" type="presOf" srcId="{86B71180-A23B-4F39-A435-490424478CA5}" destId="{6C5DF981-AAAB-4041-9417-157B8DA4EA60}" srcOrd="1" destOrd="0" presId="urn:microsoft.com/office/officeart/2005/8/layout/list1"/>
    <dgm:cxn modelId="{21A31790-1C66-4A39-A3BA-3366DD1A7E5B}" srcId="{C9A30226-B27B-47B1-BEEB-B395F3E8BB8C}" destId="{AF64C8B9-12B8-4AD4-B1A8-BC76A34B8B76}" srcOrd="1" destOrd="0" parTransId="{6F592295-0733-47B9-AD84-CDB56CD6E502}" sibTransId="{300698D6-4813-4777-9F85-0EB80B720DA8}"/>
    <dgm:cxn modelId="{1A9D1994-EC42-4351-BDAA-A0C23C5576E1}" srcId="{AF64C8B9-12B8-4AD4-B1A8-BC76A34B8B76}" destId="{D1DBBF7E-D353-4BFF-B0AC-98EA5176F462}" srcOrd="2" destOrd="0" parTransId="{96BD34E4-0B40-4E43-8DC4-A0B5D5E1B638}" sibTransId="{7205C267-0B9B-44D1-B6C0-2A586C86662E}"/>
    <dgm:cxn modelId="{CB3B8FA0-4C52-4E73-803E-142CD84C820E}" srcId="{86B71180-A23B-4F39-A435-490424478CA5}" destId="{8F94838B-4F1C-456D-A63C-6F4B48A88C43}" srcOrd="0" destOrd="0" parTransId="{A02B60FE-9D1C-4C05-B1F1-FDFECED99798}" sibTransId="{A7F84E91-28EE-494C-9E60-F0EDB3B9973A}"/>
    <dgm:cxn modelId="{1B6868B5-9AC4-439A-824B-B5F1EEE87F9E}" srcId="{AF64C8B9-12B8-4AD4-B1A8-BC76A34B8B76}" destId="{0A036E76-9C6D-4762-A152-F6589262FE95}" srcOrd="3" destOrd="0" parTransId="{9AA49A6F-EC3D-47E7-AB03-5C59C6034CD7}" sibTransId="{A1454D86-01EE-4A4E-A334-0E5E7B5120C1}"/>
    <dgm:cxn modelId="{30A84EC0-95AD-4404-9DEA-A27E8EDDA490}" type="presOf" srcId="{D1DBBF7E-D353-4BFF-B0AC-98EA5176F462}" destId="{0DE1BBA7-0697-4E9C-A6CB-BF08B06CE10E}" srcOrd="0" destOrd="2" presId="urn:microsoft.com/office/officeart/2005/8/layout/list1"/>
    <dgm:cxn modelId="{579487CF-2BA4-4EF7-A1D8-A1AADEC8A1D1}" type="presOf" srcId="{86B71180-A23B-4F39-A435-490424478CA5}" destId="{05A4FC3A-29A5-46A0-96FE-A2F1EEB3269E}" srcOrd="0" destOrd="0" presId="urn:microsoft.com/office/officeart/2005/8/layout/list1"/>
    <dgm:cxn modelId="{92AEFAEE-97D6-4EAE-95B8-6667D76A0D49}" type="presOf" srcId="{AF64C8B9-12B8-4AD4-B1A8-BC76A34B8B76}" destId="{ED707EAE-7A64-4486-B2F6-D614048CC4C4}" srcOrd="0" destOrd="0" presId="urn:microsoft.com/office/officeart/2005/8/layout/list1"/>
    <dgm:cxn modelId="{3AC8DEBA-C734-4218-90FA-76457630ED66}" type="presParOf" srcId="{5517A3FD-7307-4535-8832-911894B92DC1}" destId="{7F80B705-B577-4021-83B0-9F74798499E1}" srcOrd="0" destOrd="0" presId="urn:microsoft.com/office/officeart/2005/8/layout/list1"/>
    <dgm:cxn modelId="{344BA3FA-1053-46AD-9C54-91C763264FFB}" type="presParOf" srcId="{7F80B705-B577-4021-83B0-9F74798499E1}" destId="{05A4FC3A-29A5-46A0-96FE-A2F1EEB3269E}" srcOrd="0" destOrd="0" presId="urn:microsoft.com/office/officeart/2005/8/layout/list1"/>
    <dgm:cxn modelId="{002EAC1E-5A2C-4454-9478-07650AFC484B}" type="presParOf" srcId="{7F80B705-B577-4021-83B0-9F74798499E1}" destId="{6C5DF981-AAAB-4041-9417-157B8DA4EA60}" srcOrd="1" destOrd="0" presId="urn:microsoft.com/office/officeart/2005/8/layout/list1"/>
    <dgm:cxn modelId="{5F052F29-D0D2-43D1-945F-3D4CCDFB18E8}" type="presParOf" srcId="{5517A3FD-7307-4535-8832-911894B92DC1}" destId="{86FEE6B4-D0FE-4CA3-BD9F-75BC88A11FA7}" srcOrd="1" destOrd="0" presId="urn:microsoft.com/office/officeart/2005/8/layout/list1"/>
    <dgm:cxn modelId="{A0B1B619-EFEF-40B0-9065-2749F44DA7F5}" type="presParOf" srcId="{5517A3FD-7307-4535-8832-911894B92DC1}" destId="{6E29D168-CBDD-4065-80A2-36DEE61E38CE}" srcOrd="2" destOrd="0" presId="urn:microsoft.com/office/officeart/2005/8/layout/list1"/>
    <dgm:cxn modelId="{E647F8A6-10FC-4615-925A-1596A14BAC1B}" type="presParOf" srcId="{5517A3FD-7307-4535-8832-911894B92DC1}" destId="{5245EEA1-35F0-48FB-B335-C03FBFEB89E1}" srcOrd="3" destOrd="0" presId="urn:microsoft.com/office/officeart/2005/8/layout/list1"/>
    <dgm:cxn modelId="{E13D6333-3AB1-4ED0-942E-A347836C6A8B}" type="presParOf" srcId="{5517A3FD-7307-4535-8832-911894B92DC1}" destId="{8A9DC4BD-7130-4F9B-8DCE-734AE620AF90}" srcOrd="4" destOrd="0" presId="urn:microsoft.com/office/officeart/2005/8/layout/list1"/>
    <dgm:cxn modelId="{0B2EADE8-33AA-463D-B52C-2E0F3BD463C6}" type="presParOf" srcId="{8A9DC4BD-7130-4F9B-8DCE-734AE620AF90}" destId="{ED707EAE-7A64-4486-B2F6-D614048CC4C4}" srcOrd="0" destOrd="0" presId="urn:microsoft.com/office/officeart/2005/8/layout/list1"/>
    <dgm:cxn modelId="{38D96FB3-AF79-40EA-AA0B-202E7B717FBE}" type="presParOf" srcId="{8A9DC4BD-7130-4F9B-8DCE-734AE620AF90}" destId="{E65B8C08-BEF0-40D9-86F2-D0E67128A02E}" srcOrd="1" destOrd="0" presId="urn:microsoft.com/office/officeart/2005/8/layout/list1"/>
    <dgm:cxn modelId="{5A0FB4E7-8BCD-46E0-9437-BAAD9684E406}" type="presParOf" srcId="{5517A3FD-7307-4535-8832-911894B92DC1}" destId="{78BE679D-501A-443B-BCEA-F3BF147CFF56}" srcOrd="5" destOrd="0" presId="urn:microsoft.com/office/officeart/2005/8/layout/list1"/>
    <dgm:cxn modelId="{326A06A1-FE7C-48F9-943E-731F22A23E89}" type="presParOf" srcId="{5517A3FD-7307-4535-8832-911894B92DC1}" destId="{0DE1BBA7-0697-4E9C-A6CB-BF08B06CE10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21731F-CBCF-4662-8B00-0BF8811B8DCA}"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CC62CB2C-3D1B-4F9B-98C0-8979C7C7E927}">
      <dgm:prSet custT="1"/>
      <dgm:spPr/>
      <dgm:t>
        <a:bodyPr/>
        <a:lstStyle/>
        <a:p>
          <a:pPr>
            <a:lnSpc>
              <a:spcPct val="100000"/>
            </a:lnSpc>
            <a:defRPr b="1"/>
          </a:pPr>
          <a:r>
            <a:rPr lang="en-GB" sz="2400" b="1" dirty="0"/>
            <a:t>Purpose of the Curriculum</a:t>
          </a:r>
          <a:endParaRPr lang="en-US" sz="2400" dirty="0"/>
        </a:p>
      </dgm:t>
    </dgm:pt>
    <dgm:pt modelId="{ADA95CFE-EDA9-434F-8F58-6161E48158F5}" type="parTrans" cxnId="{B4B2F77C-C90B-4D51-AB48-743A8BBD9E2E}">
      <dgm:prSet/>
      <dgm:spPr/>
      <dgm:t>
        <a:bodyPr/>
        <a:lstStyle/>
        <a:p>
          <a:endParaRPr lang="en-US"/>
        </a:p>
      </dgm:t>
    </dgm:pt>
    <dgm:pt modelId="{1DB0659F-872A-4E06-A4D6-AFEC8AA5123C}" type="sibTrans" cxnId="{B4B2F77C-C90B-4D51-AB48-743A8BBD9E2E}">
      <dgm:prSet/>
      <dgm:spPr/>
      <dgm:t>
        <a:bodyPr/>
        <a:lstStyle/>
        <a:p>
          <a:endParaRPr lang="en-US"/>
        </a:p>
      </dgm:t>
    </dgm:pt>
    <dgm:pt modelId="{7CF07A0C-E7DB-4F1E-A751-D4D4C75E66CD}">
      <dgm:prSet custT="1"/>
      <dgm:spPr/>
      <dgm:t>
        <a:bodyPr/>
        <a:lstStyle/>
        <a:p>
          <a:pPr>
            <a:lnSpc>
              <a:spcPct val="100000"/>
            </a:lnSpc>
          </a:pPr>
          <a:r>
            <a:rPr lang="en-GB" sz="1600" dirty="0"/>
            <a:t>Encapsulates n</a:t>
          </a:r>
          <a:r>
            <a:rPr lang="en-GB" sz="1600" b="0" i="0" dirty="0"/>
            <a:t>orms, values and philosophies society thinks will benefit the child. </a:t>
          </a:r>
          <a:endParaRPr lang="en-US" sz="1600" dirty="0"/>
        </a:p>
      </dgm:t>
    </dgm:pt>
    <dgm:pt modelId="{5610D3FB-F275-4B8E-B907-FA04E7C5D033}" type="parTrans" cxnId="{D80B849A-D50D-4D68-A761-96E3E9B03A3B}">
      <dgm:prSet/>
      <dgm:spPr/>
      <dgm:t>
        <a:bodyPr/>
        <a:lstStyle/>
        <a:p>
          <a:endParaRPr lang="en-US"/>
        </a:p>
      </dgm:t>
    </dgm:pt>
    <dgm:pt modelId="{2A6E4A0B-1230-4E3B-85C1-3EABD5102200}" type="sibTrans" cxnId="{D80B849A-D50D-4D68-A761-96E3E9B03A3B}">
      <dgm:prSet/>
      <dgm:spPr/>
      <dgm:t>
        <a:bodyPr/>
        <a:lstStyle/>
        <a:p>
          <a:endParaRPr lang="en-US"/>
        </a:p>
      </dgm:t>
    </dgm:pt>
    <dgm:pt modelId="{B23120AE-E097-4963-949E-FEDC3F9A9000}">
      <dgm:prSet custT="1"/>
      <dgm:spPr/>
      <dgm:t>
        <a:bodyPr/>
        <a:lstStyle/>
        <a:p>
          <a:pPr>
            <a:lnSpc>
              <a:spcPct val="100000"/>
            </a:lnSpc>
          </a:pPr>
          <a:r>
            <a:rPr lang="en-GB" sz="1600" dirty="0"/>
            <a:t>C</a:t>
          </a:r>
          <a:r>
            <a:rPr lang="en-GB" sz="1600" b="0" i="0" dirty="0"/>
            <a:t>urriculum </a:t>
          </a:r>
          <a:r>
            <a:rPr lang="en-GB" sz="1600" dirty="0"/>
            <a:t>aims/outcomes </a:t>
          </a:r>
          <a:r>
            <a:rPr lang="en-GB" sz="1600" b="0" i="0" dirty="0"/>
            <a:t> </a:t>
          </a:r>
          <a:endParaRPr lang="en-US" sz="1600" dirty="0"/>
        </a:p>
      </dgm:t>
    </dgm:pt>
    <dgm:pt modelId="{7D22B574-EDB1-442A-BD13-A9AED110BBA1}" type="parTrans" cxnId="{DD653C79-EFA8-4AAD-A115-235F6B73BE88}">
      <dgm:prSet/>
      <dgm:spPr/>
      <dgm:t>
        <a:bodyPr/>
        <a:lstStyle/>
        <a:p>
          <a:endParaRPr lang="en-US"/>
        </a:p>
      </dgm:t>
    </dgm:pt>
    <dgm:pt modelId="{4BE2787C-4186-4355-9B99-FB0C36A9A5D5}" type="sibTrans" cxnId="{DD653C79-EFA8-4AAD-A115-235F6B73BE88}">
      <dgm:prSet/>
      <dgm:spPr/>
      <dgm:t>
        <a:bodyPr/>
        <a:lstStyle/>
        <a:p>
          <a:endParaRPr lang="en-US"/>
        </a:p>
      </dgm:t>
    </dgm:pt>
    <dgm:pt modelId="{C66ABC45-3DE8-4119-8FAF-1E116AB7DDF0}">
      <dgm:prSet custT="1"/>
      <dgm:spPr/>
      <dgm:t>
        <a:bodyPr/>
        <a:lstStyle/>
        <a:p>
          <a:r>
            <a:rPr lang="en-GB" sz="1600"/>
            <a:t>Political </a:t>
          </a:r>
          <a:endParaRPr lang="en-US" sz="1600"/>
        </a:p>
      </dgm:t>
    </dgm:pt>
    <dgm:pt modelId="{D97B8177-F71C-4BB8-AF55-B0B34576A1CF}" type="parTrans" cxnId="{A7DB553D-C36E-4B91-AF73-770B7DF9C411}">
      <dgm:prSet/>
      <dgm:spPr/>
      <dgm:t>
        <a:bodyPr/>
        <a:lstStyle/>
        <a:p>
          <a:endParaRPr lang="en-US"/>
        </a:p>
      </dgm:t>
    </dgm:pt>
    <dgm:pt modelId="{A1E4420E-E831-4800-8FA3-6FD84F7A4525}" type="sibTrans" cxnId="{A7DB553D-C36E-4B91-AF73-770B7DF9C411}">
      <dgm:prSet/>
      <dgm:spPr/>
      <dgm:t>
        <a:bodyPr/>
        <a:lstStyle/>
        <a:p>
          <a:endParaRPr lang="en-US"/>
        </a:p>
      </dgm:t>
    </dgm:pt>
    <dgm:pt modelId="{ED86BA2E-F05C-4D90-9A8C-EA2A4D2248EA}">
      <dgm:prSet custT="1"/>
      <dgm:spPr/>
      <dgm:t>
        <a:bodyPr/>
        <a:lstStyle/>
        <a:p>
          <a:r>
            <a:rPr lang="en-GB" sz="1600"/>
            <a:t>Ideological</a:t>
          </a:r>
          <a:endParaRPr lang="en-US" sz="1600"/>
        </a:p>
      </dgm:t>
    </dgm:pt>
    <dgm:pt modelId="{24A05336-184C-405E-9E0E-5B74E59A98D0}" type="parTrans" cxnId="{F202D20A-4B3F-44AC-A084-EE4B33EFE430}">
      <dgm:prSet/>
      <dgm:spPr/>
      <dgm:t>
        <a:bodyPr/>
        <a:lstStyle/>
        <a:p>
          <a:endParaRPr lang="en-US"/>
        </a:p>
      </dgm:t>
    </dgm:pt>
    <dgm:pt modelId="{1BEE179D-B419-46CC-B540-C3395E15AD3A}" type="sibTrans" cxnId="{F202D20A-4B3F-44AC-A084-EE4B33EFE430}">
      <dgm:prSet/>
      <dgm:spPr/>
      <dgm:t>
        <a:bodyPr/>
        <a:lstStyle/>
        <a:p>
          <a:endParaRPr lang="en-US"/>
        </a:p>
      </dgm:t>
    </dgm:pt>
    <dgm:pt modelId="{2FF1135C-07E6-4233-8B98-1C35DA9494E8}">
      <dgm:prSet custT="1"/>
      <dgm:spPr/>
      <dgm:t>
        <a:bodyPr/>
        <a:lstStyle/>
        <a:p>
          <a:r>
            <a:rPr lang="en-GB" sz="1600" dirty="0"/>
            <a:t>Propaganda</a:t>
          </a:r>
          <a:endParaRPr lang="en-US" sz="1600" dirty="0"/>
        </a:p>
      </dgm:t>
    </dgm:pt>
    <dgm:pt modelId="{6A1DE643-557E-41A2-B02E-87C4621BDA3C}" type="parTrans" cxnId="{6C5855F9-2933-4A12-88A8-66556E840CEC}">
      <dgm:prSet/>
      <dgm:spPr/>
      <dgm:t>
        <a:bodyPr/>
        <a:lstStyle/>
        <a:p>
          <a:endParaRPr lang="en-US"/>
        </a:p>
      </dgm:t>
    </dgm:pt>
    <dgm:pt modelId="{2E053B76-CFE0-4B6F-8EFF-C238B84C32B7}" type="sibTrans" cxnId="{6C5855F9-2933-4A12-88A8-66556E840CEC}">
      <dgm:prSet/>
      <dgm:spPr/>
      <dgm:t>
        <a:bodyPr/>
        <a:lstStyle/>
        <a:p>
          <a:endParaRPr lang="en-US"/>
        </a:p>
      </dgm:t>
    </dgm:pt>
    <dgm:pt modelId="{4DE22270-3B80-4F78-9CD6-31D0F2F7D52F}">
      <dgm:prSet custT="1"/>
      <dgm:spPr/>
      <dgm:t>
        <a:bodyPr/>
        <a:lstStyle/>
        <a:p>
          <a:r>
            <a:rPr lang="en-GB" sz="1600" dirty="0"/>
            <a:t>Educational</a:t>
          </a:r>
          <a:endParaRPr lang="en-US" sz="1600" dirty="0"/>
        </a:p>
      </dgm:t>
    </dgm:pt>
    <dgm:pt modelId="{EA1E2EDD-D032-4E56-ABCF-F06A2E9B6457}" type="parTrans" cxnId="{D77920A3-E8D7-49E4-9A1B-644D17865215}">
      <dgm:prSet/>
      <dgm:spPr/>
      <dgm:t>
        <a:bodyPr/>
        <a:lstStyle/>
        <a:p>
          <a:endParaRPr lang="en-US"/>
        </a:p>
      </dgm:t>
    </dgm:pt>
    <dgm:pt modelId="{FAC885E0-727C-42FF-81B9-127B7887E5E6}" type="sibTrans" cxnId="{D77920A3-E8D7-49E4-9A1B-644D17865215}">
      <dgm:prSet/>
      <dgm:spPr/>
      <dgm:t>
        <a:bodyPr/>
        <a:lstStyle/>
        <a:p>
          <a:endParaRPr lang="en-US"/>
        </a:p>
      </dgm:t>
    </dgm:pt>
    <dgm:pt modelId="{6AB13C47-8EA9-4E92-B6CA-4156531F5567}">
      <dgm:prSet custT="1"/>
      <dgm:spPr/>
      <dgm:t>
        <a:bodyPr/>
        <a:lstStyle/>
        <a:p>
          <a:r>
            <a:rPr lang="en-GB" sz="1600" dirty="0"/>
            <a:t>Cultural </a:t>
          </a:r>
          <a:endParaRPr lang="en-US" sz="1600" dirty="0"/>
        </a:p>
      </dgm:t>
    </dgm:pt>
    <dgm:pt modelId="{FD48AD04-CB6D-4A5B-9ACD-14CB742A9547}" type="parTrans" cxnId="{F71BD86E-80A5-47A0-9D8C-F97F99325497}">
      <dgm:prSet/>
      <dgm:spPr/>
      <dgm:t>
        <a:bodyPr/>
        <a:lstStyle/>
        <a:p>
          <a:endParaRPr lang="en-US"/>
        </a:p>
      </dgm:t>
    </dgm:pt>
    <dgm:pt modelId="{FFA43612-A14A-418B-8465-57C515FAB5C3}" type="sibTrans" cxnId="{F71BD86E-80A5-47A0-9D8C-F97F99325497}">
      <dgm:prSet/>
      <dgm:spPr/>
      <dgm:t>
        <a:bodyPr/>
        <a:lstStyle/>
        <a:p>
          <a:endParaRPr lang="en-US"/>
        </a:p>
      </dgm:t>
    </dgm:pt>
    <dgm:pt modelId="{BE6FA404-17ED-4FC2-A11A-205A244D386C}">
      <dgm:prSet custT="1"/>
      <dgm:spPr/>
      <dgm:t>
        <a:bodyPr/>
        <a:lstStyle/>
        <a:p>
          <a:r>
            <a:rPr lang="en-GB" sz="1600" dirty="0"/>
            <a:t>Economic</a:t>
          </a:r>
          <a:endParaRPr lang="en-US" sz="1600" dirty="0"/>
        </a:p>
      </dgm:t>
    </dgm:pt>
    <dgm:pt modelId="{A41E67D8-EA70-4E03-82C6-CD02CA77AF8A}" type="parTrans" cxnId="{8A91B6B6-4479-4D22-9E31-00051B7AC2AB}">
      <dgm:prSet/>
      <dgm:spPr/>
      <dgm:t>
        <a:bodyPr/>
        <a:lstStyle/>
        <a:p>
          <a:endParaRPr lang="en-US"/>
        </a:p>
      </dgm:t>
    </dgm:pt>
    <dgm:pt modelId="{5038FBCE-B686-414E-BF9E-B4454C333942}" type="sibTrans" cxnId="{8A91B6B6-4479-4D22-9E31-00051B7AC2AB}">
      <dgm:prSet/>
      <dgm:spPr/>
      <dgm:t>
        <a:bodyPr/>
        <a:lstStyle/>
        <a:p>
          <a:endParaRPr lang="en-US"/>
        </a:p>
      </dgm:t>
    </dgm:pt>
    <dgm:pt modelId="{596A8D88-CA78-4946-A44A-911555E8254A}">
      <dgm:prSet custT="1"/>
      <dgm:spPr/>
      <dgm:t>
        <a:bodyPr/>
        <a:lstStyle/>
        <a:p>
          <a:pPr>
            <a:lnSpc>
              <a:spcPct val="100000"/>
            </a:lnSpc>
            <a:defRPr b="1"/>
          </a:pPr>
          <a:r>
            <a:rPr lang="en-GB" sz="2400" b="1" dirty="0"/>
            <a:t>Curriculum not value-neutral</a:t>
          </a:r>
          <a:endParaRPr lang="en-US" sz="2400" dirty="0"/>
        </a:p>
      </dgm:t>
    </dgm:pt>
    <dgm:pt modelId="{FB154DEA-96B1-431E-8E3A-5309BCDD21A8}" type="parTrans" cxnId="{701AB3EA-2FF0-44E2-B221-811B4B753C0B}">
      <dgm:prSet/>
      <dgm:spPr/>
      <dgm:t>
        <a:bodyPr/>
        <a:lstStyle/>
        <a:p>
          <a:endParaRPr lang="en-US"/>
        </a:p>
      </dgm:t>
    </dgm:pt>
    <dgm:pt modelId="{D7F8F485-BD06-4C64-A396-594B6AA46383}" type="sibTrans" cxnId="{701AB3EA-2FF0-44E2-B221-811B4B753C0B}">
      <dgm:prSet/>
      <dgm:spPr/>
      <dgm:t>
        <a:bodyPr/>
        <a:lstStyle/>
        <a:p>
          <a:endParaRPr lang="en-US"/>
        </a:p>
      </dgm:t>
    </dgm:pt>
    <dgm:pt modelId="{F5A84ADA-089B-4204-A657-B925A071C580}">
      <dgm:prSet custT="1"/>
      <dgm:spPr/>
      <dgm:t>
        <a:bodyPr/>
        <a:lstStyle/>
        <a:p>
          <a:pPr>
            <a:lnSpc>
              <a:spcPct val="100000"/>
            </a:lnSpc>
          </a:pPr>
          <a:r>
            <a:rPr lang="en-GB" sz="1600" dirty="0"/>
            <a:t>Assumptions</a:t>
          </a:r>
          <a:endParaRPr lang="en-US" sz="1600" dirty="0"/>
        </a:p>
      </dgm:t>
    </dgm:pt>
    <dgm:pt modelId="{8DF38806-855E-4779-870D-8A304869FB51}" type="parTrans" cxnId="{21EAA9E0-AF57-406A-9D8C-1F1C2C509B0F}">
      <dgm:prSet/>
      <dgm:spPr/>
      <dgm:t>
        <a:bodyPr/>
        <a:lstStyle/>
        <a:p>
          <a:endParaRPr lang="en-US"/>
        </a:p>
      </dgm:t>
    </dgm:pt>
    <dgm:pt modelId="{9F9F4D68-645B-4BD7-91EE-1E18045D57AE}" type="sibTrans" cxnId="{21EAA9E0-AF57-406A-9D8C-1F1C2C509B0F}">
      <dgm:prSet/>
      <dgm:spPr/>
      <dgm:t>
        <a:bodyPr/>
        <a:lstStyle/>
        <a:p>
          <a:endParaRPr lang="en-US"/>
        </a:p>
      </dgm:t>
    </dgm:pt>
    <dgm:pt modelId="{1797B371-85C7-4E20-9DC6-B0047E8AAC76}">
      <dgm:prSet custT="1"/>
      <dgm:spPr/>
      <dgm:t>
        <a:bodyPr/>
        <a:lstStyle/>
        <a:p>
          <a:pPr>
            <a:lnSpc>
              <a:spcPct val="100000"/>
            </a:lnSpc>
          </a:pPr>
          <a:r>
            <a:rPr lang="en-GB" sz="1600"/>
            <a:t>Ambitions</a:t>
          </a:r>
          <a:endParaRPr lang="en-US" sz="1600"/>
        </a:p>
      </dgm:t>
    </dgm:pt>
    <dgm:pt modelId="{71DAB66C-65C5-4275-A3E6-397447168988}" type="parTrans" cxnId="{9E5C5A69-BBD9-4F46-9862-2BC125CB2707}">
      <dgm:prSet/>
      <dgm:spPr/>
      <dgm:t>
        <a:bodyPr/>
        <a:lstStyle/>
        <a:p>
          <a:endParaRPr lang="en-US"/>
        </a:p>
      </dgm:t>
    </dgm:pt>
    <dgm:pt modelId="{FEF8F709-2381-46CB-8AE0-1D34328A52FF}" type="sibTrans" cxnId="{9E5C5A69-BBD9-4F46-9862-2BC125CB2707}">
      <dgm:prSet/>
      <dgm:spPr/>
      <dgm:t>
        <a:bodyPr/>
        <a:lstStyle/>
        <a:p>
          <a:endParaRPr lang="en-US"/>
        </a:p>
      </dgm:t>
    </dgm:pt>
    <dgm:pt modelId="{C85A4148-4B53-4BE4-88BE-ABE0DA5DC643}">
      <dgm:prSet custT="1"/>
      <dgm:spPr/>
      <dgm:t>
        <a:bodyPr/>
        <a:lstStyle/>
        <a:p>
          <a:pPr>
            <a:lnSpc>
              <a:spcPct val="100000"/>
            </a:lnSpc>
          </a:pPr>
          <a:r>
            <a:rPr lang="en-GB" sz="1600" dirty="0"/>
            <a:t>Beliefs</a:t>
          </a:r>
          <a:endParaRPr lang="en-US" sz="1600" dirty="0"/>
        </a:p>
      </dgm:t>
    </dgm:pt>
    <dgm:pt modelId="{711A7B88-4EEC-4958-909A-44C18ABDA4E2}" type="parTrans" cxnId="{D8455DAF-EDF9-42D5-B403-319030EE4D23}">
      <dgm:prSet/>
      <dgm:spPr/>
      <dgm:t>
        <a:bodyPr/>
        <a:lstStyle/>
        <a:p>
          <a:endParaRPr lang="en-US"/>
        </a:p>
      </dgm:t>
    </dgm:pt>
    <dgm:pt modelId="{F023015B-EE42-42B1-B443-D0A8113116EC}" type="sibTrans" cxnId="{D8455DAF-EDF9-42D5-B403-319030EE4D23}">
      <dgm:prSet/>
      <dgm:spPr/>
      <dgm:t>
        <a:bodyPr/>
        <a:lstStyle/>
        <a:p>
          <a:endParaRPr lang="en-US"/>
        </a:p>
      </dgm:t>
    </dgm:pt>
    <dgm:pt modelId="{C2281569-0556-4434-8422-5CDDFAA5C3E5}">
      <dgm:prSet custT="1"/>
      <dgm:spPr/>
      <dgm:t>
        <a:bodyPr/>
        <a:lstStyle/>
        <a:p>
          <a:pPr>
            <a:lnSpc>
              <a:spcPct val="100000"/>
            </a:lnSpc>
          </a:pPr>
          <a:r>
            <a:rPr lang="en-GB" sz="1600" dirty="0"/>
            <a:t>Ideologies</a:t>
          </a:r>
          <a:endParaRPr lang="en-US" sz="1600" dirty="0"/>
        </a:p>
      </dgm:t>
    </dgm:pt>
    <dgm:pt modelId="{4DAE6B70-663F-4F62-80CC-BFC0CBBE056F}" type="parTrans" cxnId="{6AC901E9-6585-41AD-BF24-7BCD4D7AB2DF}">
      <dgm:prSet/>
      <dgm:spPr/>
      <dgm:t>
        <a:bodyPr/>
        <a:lstStyle/>
        <a:p>
          <a:endParaRPr lang="en-US"/>
        </a:p>
      </dgm:t>
    </dgm:pt>
    <dgm:pt modelId="{1E975C84-1885-451F-829E-86ED5AF62F0D}" type="sibTrans" cxnId="{6AC901E9-6585-41AD-BF24-7BCD4D7AB2DF}">
      <dgm:prSet/>
      <dgm:spPr/>
      <dgm:t>
        <a:bodyPr/>
        <a:lstStyle/>
        <a:p>
          <a:endParaRPr lang="en-US"/>
        </a:p>
      </dgm:t>
    </dgm:pt>
    <dgm:pt modelId="{FCD9D62A-58A8-44B5-A5D9-7628DD2759F7}">
      <dgm:prSet custT="1"/>
      <dgm:spPr/>
      <dgm:t>
        <a:bodyPr/>
        <a:lstStyle/>
        <a:p>
          <a:pPr>
            <a:lnSpc>
              <a:spcPct val="100000"/>
            </a:lnSpc>
            <a:defRPr b="1"/>
          </a:pPr>
          <a:r>
            <a:rPr lang="en-GB" sz="2400" b="1" dirty="0"/>
            <a:t>Selective tradition</a:t>
          </a:r>
          <a:endParaRPr lang="en-US" sz="2400" dirty="0"/>
        </a:p>
      </dgm:t>
    </dgm:pt>
    <dgm:pt modelId="{F8C9242F-6260-491F-8846-FE607EB0EABA}" type="parTrans" cxnId="{C3826141-9492-4C05-B803-89EE111E1E6C}">
      <dgm:prSet/>
      <dgm:spPr/>
      <dgm:t>
        <a:bodyPr/>
        <a:lstStyle/>
        <a:p>
          <a:endParaRPr lang="en-US"/>
        </a:p>
      </dgm:t>
    </dgm:pt>
    <dgm:pt modelId="{915F07D7-3BB6-4F2E-A602-7583BE85B570}" type="sibTrans" cxnId="{C3826141-9492-4C05-B803-89EE111E1E6C}">
      <dgm:prSet/>
      <dgm:spPr/>
      <dgm:t>
        <a:bodyPr/>
        <a:lstStyle/>
        <a:p>
          <a:endParaRPr lang="en-US"/>
        </a:p>
      </dgm:t>
    </dgm:pt>
    <dgm:pt modelId="{B9FAABD4-2076-48C1-8C18-5C8B60C3FC8A}">
      <dgm:prSet custT="1"/>
      <dgm:spPr/>
      <dgm:t>
        <a:bodyPr/>
        <a:lstStyle/>
        <a:p>
          <a:pPr>
            <a:lnSpc>
              <a:spcPct val="100000"/>
            </a:lnSpc>
          </a:pPr>
          <a:r>
            <a:rPr lang="en-GB" sz="1600" dirty="0"/>
            <a:t>Selection/deselection of knowledge - what is included or not in the curriculum, and why (Apple, 2004)</a:t>
          </a:r>
          <a:endParaRPr lang="en-US" sz="1600" dirty="0"/>
        </a:p>
      </dgm:t>
    </dgm:pt>
    <dgm:pt modelId="{CE376848-D51D-4790-8138-60FE6F64662F}" type="parTrans" cxnId="{B17DC1C2-B4DA-4F81-BB06-677F4F862A30}">
      <dgm:prSet/>
      <dgm:spPr/>
      <dgm:t>
        <a:bodyPr/>
        <a:lstStyle/>
        <a:p>
          <a:endParaRPr lang="en-US"/>
        </a:p>
      </dgm:t>
    </dgm:pt>
    <dgm:pt modelId="{0793A9E6-D37A-41C8-8F70-E44B8DFB5633}" type="sibTrans" cxnId="{B17DC1C2-B4DA-4F81-BB06-677F4F862A30}">
      <dgm:prSet/>
      <dgm:spPr/>
      <dgm:t>
        <a:bodyPr/>
        <a:lstStyle/>
        <a:p>
          <a:endParaRPr lang="en-US"/>
        </a:p>
      </dgm:t>
    </dgm:pt>
    <dgm:pt modelId="{12DC6AE3-B9AC-42A4-8FBD-801632299E6E}">
      <dgm:prSet custT="1"/>
      <dgm:spPr/>
      <dgm:t>
        <a:bodyPr/>
        <a:lstStyle/>
        <a:p>
          <a:pPr>
            <a:lnSpc>
              <a:spcPct val="100000"/>
            </a:lnSpc>
          </a:pPr>
          <a:r>
            <a:rPr lang="en-GB" sz="1600" dirty="0"/>
            <a:t>Hegemonic epistemologies as ‘official knowledge’.</a:t>
          </a:r>
          <a:endParaRPr lang="en-US" sz="1600" dirty="0"/>
        </a:p>
      </dgm:t>
    </dgm:pt>
    <dgm:pt modelId="{998D9AF6-81CB-4771-B239-CA7DF64DF85A}" type="parTrans" cxnId="{A2A4A196-08BF-490A-8B3E-9081933A551D}">
      <dgm:prSet/>
      <dgm:spPr/>
      <dgm:t>
        <a:bodyPr/>
        <a:lstStyle/>
        <a:p>
          <a:endParaRPr lang="en-US"/>
        </a:p>
      </dgm:t>
    </dgm:pt>
    <dgm:pt modelId="{4516E76D-279D-421C-AC44-727966FB366D}" type="sibTrans" cxnId="{A2A4A196-08BF-490A-8B3E-9081933A551D}">
      <dgm:prSet/>
      <dgm:spPr/>
      <dgm:t>
        <a:bodyPr/>
        <a:lstStyle/>
        <a:p>
          <a:endParaRPr lang="en-US"/>
        </a:p>
      </dgm:t>
    </dgm:pt>
    <dgm:pt modelId="{E58FAD88-0070-498A-B1A5-9FD0616386A6}" type="pres">
      <dgm:prSet presAssocID="{8021731F-CBCF-4662-8B00-0BF8811B8DCA}" presName="Name0" presStyleCnt="0">
        <dgm:presLayoutVars>
          <dgm:dir/>
          <dgm:animLvl val="lvl"/>
          <dgm:resizeHandles val="exact"/>
        </dgm:presLayoutVars>
      </dgm:prSet>
      <dgm:spPr/>
    </dgm:pt>
    <dgm:pt modelId="{FEADC376-FEAA-4CD2-ACFC-34EA013F2130}" type="pres">
      <dgm:prSet presAssocID="{CC62CB2C-3D1B-4F9B-98C0-8979C7C7E927}" presName="composite" presStyleCnt="0"/>
      <dgm:spPr/>
    </dgm:pt>
    <dgm:pt modelId="{38189535-7862-4CAD-8B08-8A048A4B6911}" type="pres">
      <dgm:prSet presAssocID="{CC62CB2C-3D1B-4F9B-98C0-8979C7C7E927}" presName="parTx" presStyleLbl="alignNode1" presStyleIdx="0" presStyleCnt="3">
        <dgm:presLayoutVars>
          <dgm:chMax val="0"/>
          <dgm:chPref val="0"/>
        </dgm:presLayoutVars>
      </dgm:prSet>
      <dgm:spPr/>
    </dgm:pt>
    <dgm:pt modelId="{BA33AEE5-1A42-4217-9DE3-48A8D923A231}" type="pres">
      <dgm:prSet presAssocID="{CC62CB2C-3D1B-4F9B-98C0-8979C7C7E927}" presName="desTx" presStyleLbl="alignAccFollowNode1" presStyleIdx="0" presStyleCnt="3">
        <dgm:presLayoutVars/>
      </dgm:prSet>
      <dgm:spPr/>
    </dgm:pt>
    <dgm:pt modelId="{E0F5D153-C423-4424-8850-D81010305156}" type="pres">
      <dgm:prSet presAssocID="{1DB0659F-872A-4E06-A4D6-AFEC8AA5123C}" presName="space" presStyleCnt="0"/>
      <dgm:spPr/>
    </dgm:pt>
    <dgm:pt modelId="{0783FC75-9E69-44A2-9658-3F5055B284AE}" type="pres">
      <dgm:prSet presAssocID="{596A8D88-CA78-4946-A44A-911555E8254A}" presName="composite" presStyleCnt="0"/>
      <dgm:spPr/>
    </dgm:pt>
    <dgm:pt modelId="{E9BE6184-22FA-44B1-826B-5707945EBBC3}" type="pres">
      <dgm:prSet presAssocID="{596A8D88-CA78-4946-A44A-911555E8254A}" presName="parTx" presStyleLbl="alignNode1" presStyleIdx="1" presStyleCnt="3">
        <dgm:presLayoutVars>
          <dgm:chMax val="0"/>
          <dgm:chPref val="0"/>
        </dgm:presLayoutVars>
      </dgm:prSet>
      <dgm:spPr/>
    </dgm:pt>
    <dgm:pt modelId="{49D912BE-C8D8-4993-AF14-8EB3222AEFF7}" type="pres">
      <dgm:prSet presAssocID="{596A8D88-CA78-4946-A44A-911555E8254A}" presName="desTx" presStyleLbl="alignAccFollowNode1" presStyleIdx="1" presStyleCnt="3">
        <dgm:presLayoutVars/>
      </dgm:prSet>
      <dgm:spPr/>
    </dgm:pt>
    <dgm:pt modelId="{7B17689F-385D-402F-8B8B-E65B61B5C7CC}" type="pres">
      <dgm:prSet presAssocID="{D7F8F485-BD06-4C64-A396-594B6AA46383}" presName="space" presStyleCnt="0"/>
      <dgm:spPr/>
    </dgm:pt>
    <dgm:pt modelId="{1AEC34E4-599D-46F2-8B60-405EB351A001}" type="pres">
      <dgm:prSet presAssocID="{FCD9D62A-58A8-44B5-A5D9-7628DD2759F7}" presName="composite" presStyleCnt="0"/>
      <dgm:spPr/>
    </dgm:pt>
    <dgm:pt modelId="{3E313661-B5F5-4BE4-93C3-9B752B600D9B}" type="pres">
      <dgm:prSet presAssocID="{FCD9D62A-58A8-44B5-A5D9-7628DD2759F7}" presName="parTx" presStyleLbl="alignNode1" presStyleIdx="2" presStyleCnt="3">
        <dgm:presLayoutVars>
          <dgm:chMax val="0"/>
          <dgm:chPref val="0"/>
        </dgm:presLayoutVars>
      </dgm:prSet>
      <dgm:spPr/>
    </dgm:pt>
    <dgm:pt modelId="{97EB39C7-5477-45C6-A0A9-BBD9D68A052B}" type="pres">
      <dgm:prSet presAssocID="{FCD9D62A-58A8-44B5-A5D9-7628DD2759F7}" presName="desTx" presStyleLbl="alignAccFollowNode1" presStyleIdx="2" presStyleCnt="3">
        <dgm:presLayoutVars/>
      </dgm:prSet>
      <dgm:spPr/>
    </dgm:pt>
  </dgm:ptLst>
  <dgm:cxnLst>
    <dgm:cxn modelId="{B8424D02-AB91-4E6B-948D-95D65AD24E18}" type="presOf" srcId="{2FF1135C-07E6-4233-8B98-1C35DA9494E8}" destId="{BA33AEE5-1A42-4217-9DE3-48A8D923A231}" srcOrd="0" destOrd="4" presId="urn:microsoft.com/office/officeart/2016/7/layout/ChevronBlockProcess"/>
    <dgm:cxn modelId="{F202D20A-4B3F-44AC-A084-EE4B33EFE430}" srcId="{B23120AE-E097-4963-949E-FEDC3F9A9000}" destId="{ED86BA2E-F05C-4D90-9A8C-EA2A4D2248EA}" srcOrd="1" destOrd="0" parTransId="{24A05336-184C-405E-9E0E-5B74E59A98D0}" sibTransId="{1BEE179D-B419-46CC-B540-C3395E15AD3A}"/>
    <dgm:cxn modelId="{5D6D8E0B-0F8E-4896-AFA3-B5EACA63C9FD}" type="presOf" srcId="{F5A84ADA-089B-4204-A657-B925A071C580}" destId="{49D912BE-C8D8-4993-AF14-8EB3222AEFF7}" srcOrd="0" destOrd="0" presId="urn:microsoft.com/office/officeart/2016/7/layout/ChevronBlockProcess"/>
    <dgm:cxn modelId="{9621AA10-5487-49A3-B739-C40F4019E5D9}" type="presOf" srcId="{B9FAABD4-2076-48C1-8C18-5C8B60C3FC8A}" destId="{97EB39C7-5477-45C6-A0A9-BBD9D68A052B}" srcOrd="0" destOrd="0" presId="urn:microsoft.com/office/officeart/2016/7/layout/ChevronBlockProcess"/>
    <dgm:cxn modelId="{74A98039-8CB3-4F9F-8098-0A82087EC06E}" type="presOf" srcId="{1797B371-85C7-4E20-9DC6-B0047E8AAC76}" destId="{49D912BE-C8D8-4993-AF14-8EB3222AEFF7}" srcOrd="0" destOrd="1" presId="urn:microsoft.com/office/officeart/2016/7/layout/ChevronBlockProcess"/>
    <dgm:cxn modelId="{A7DB553D-C36E-4B91-AF73-770B7DF9C411}" srcId="{B23120AE-E097-4963-949E-FEDC3F9A9000}" destId="{C66ABC45-3DE8-4119-8FAF-1E116AB7DDF0}" srcOrd="0" destOrd="0" parTransId="{D97B8177-F71C-4BB8-AF55-B0B34576A1CF}" sibTransId="{A1E4420E-E831-4800-8FA3-6FD84F7A4525}"/>
    <dgm:cxn modelId="{D5778D3D-37C3-40B5-927C-EC9822448401}" type="presOf" srcId="{ED86BA2E-F05C-4D90-9A8C-EA2A4D2248EA}" destId="{BA33AEE5-1A42-4217-9DE3-48A8D923A231}" srcOrd="0" destOrd="3" presId="urn:microsoft.com/office/officeart/2016/7/layout/ChevronBlockProcess"/>
    <dgm:cxn modelId="{C3826141-9492-4C05-B803-89EE111E1E6C}" srcId="{8021731F-CBCF-4662-8B00-0BF8811B8DCA}" destId="{FCD9D62A-58A8-44B5-A5D9-7628DD2759F7}" srcOrd="2" destOrd="0" parTransId="{F8C9242F-6260-491F-8846-FE607EB0EABA}" sibTransId="{915F07D7-3BB6-4F2E-A602-7583BE85B570}"/>
    <dgm:cxn modelId="{9E5C5A69-BBD9-4F46-9862-2BC125CB2707}" srcId="{596A8D88-CA78-4946-A44A-911555E8254A}" destId="{1797B371-85C7-4E20-9DC6-B0047E8AAC76}" srcOrd="1" destOrd="0" parTransId="{71DAB66C-65C5-4275-A3E6-397447168988}" sibTransId="{FEF8F709-2381-46CB-8AE0-1D34328A52FF}"/>
    <dgm:cxn modelId="{F71BD86E-80A5-47A0-9D8C-F97F99325497}" srcId="{B23120AE-E097-4963-949E-FEDC3F9A9000}" destId="{6AB13C47-8EA9-4E92-B6CA-4156531F5567}" srcOrd="4" destOrd="0" parTransId="{FD48AD04-CB6D-4A5B-9ACD-14CB742A9547}" sibTransId="{FFA43612-A14A-418B-8465-57C515FAB5C3}"/>
    <dgm:cxn modelId="{26190951-B5F1-42FA-B43E-A48B06E0CE06}" type="presOf" srcId="{8021731F-CBCF-4662-8B00-0BF8811B8DCA}" destId="{E58FAD88-0070-498A-B1A5-9FD0616386A6}" srcOrd="0" destOrd="0" presId="urn:microsoft.com/office/officeart/2016/7/layout/ChevronBlockProcess"/>
    <dgm:cxn modelId="{DD653C79-EFA8-4AAD-A115-235F6B73BE88}" srcId="{CC62CB2C-3D1B-4F9B-98C0-8979C7C7E927}" destId="{B23120AE-E097-4963-949E-FEDC3F9A9000}" srcOrd="1" destOrd="0" parTransId="{7D22B574-EDB1-442A-BD13-A9AED110BBA1}" sibTransId="{4BE2787C-4186-4355-9B99-FB0C36A9A5D5}"/>
    <dgm:cxn modelId="{B4B2F77C-C90B-4D51-AB48-743A8BBD9E2E}" srcId="{8021731F-CBCF-4662-8B00-0BF8811B8DCA}" destId="{CC62CB2C-3D1B-4F9B-98C0-8979C7C7E927}" srcOrd="0" destOrd="0" parTransId="{ADA95CFE-EDA9-434F-8F58-6161E48158F5}" sibTransId="{1DB0659F-872A-4E06-A4D6-AFEC8AA5123C}"/>
    <dgm:cxn modelId="{428BF185-4ADF-4F36-B98C-2E1442CE3DA6}" type="presOf" srcId="{C66ABC45-3DE8-4119-8FAF-1E116AB7DDF0}" destId="{BA33AEE5-1A42-4217-9DE3-48A8D923A231}" srcOrd="0" destOrd="2" presId="urn:microsoft.com/office/officeart/2016/7/layout/ChevronBlockProcess"/>
    <dgm:cxn modelId="{73990388-8BDC-4439-9ECC-9DDA6D035134}" type="presOf" srcId="{7CF07A0C-E7DB-4F1E-A751-D4D4C75E66CD}" destId="{BA33AEE5-1A42-4217-9DE3-48A8D923A231}" srcOrd="0" destOrd="0" presId="urn:microsoft.com/office/officeart/2016/7/layout/ChevronBlockProcess"/>
    <dgm:cxn modelId="{9EE07196-B511-4012-9F36-E1920BA885C5}" type="presOf" srcId="{C85A4148-4B53-4BE4-88BE-ABE0DA5DC643}" destId="{49D912BE-C8D8-4993-AF14-8EB3222AEFF7}" srcOrd="0" destOrd="2" presId="urn:microsoft.com/office/officeart/2016/7/layout/ChevronBlockProcess"/>
    <dgm:cxn modelId="{A2A4A196-08BF-490A-8B3E-9081933A551D}" srcId="{FCD9D62A-58A8-44B5-A5D9-7628DD2759F7}" destId="{12DC6AE3-B9AC-42A4-8FBD-801632299E6E}" srcOrd="1" destOrd="0" parTransId="{998D9AF6-81CB-4771-B239-CA7DF64DF85A}" sibTransId="{4516E76D-279D-421C-AC44-727966FB366D}"/>
    <dgm:cxn modelId="{D80B849A-D50D-4D68-A761-96E3E9B03A3B}" srcId="{CC62CB2C-3D1B-4F9B-98C0-8979C7C7E927}" destId="{7CF07A0C-E7DB-4F1E-A751-D4D4C75E66CD}" srcOrd="0" destOrd="0" parTransId="{5610D3FB-F275-4B8E-B907-FA04E7C5D033}" sibTransId="{2A6E4A0B-1230-4E3B-85C1-3EABD5102200}"/>
    <dgm:cxn modelId="{D77920A3-E8D7-49E4-9A1B-644D17865215}" srcId="{B23120AE-E097-4963-949E-FEDC3F9A9000}" destId="{4DE22270-3B80-4F78-9CD6-31D0F2F7D52F}" srcOrd="3" destOrd="0" parTransId="{EA1E2EDD-D032-4E56-ABCF-F06A2E9B6457}" sibTransId="{FAC885E0-727C-42FF-81B9-127B7887E5E6}"/>
    <dgm:cxn modelId="{D8455DAF-EDF9-42D5-B403-319030EE4D23}" srcId="{596A8D88-CA78-4946-A44A-911555E8254A}" destId="{C85A4148-4B53-4BE4-88BE-ABE0DA5DC643}" srcOrd="2" destOrd="0" parTransId="{711A7B88-4EEC-4958-909A-44C18ABDA4E2}" sibTransId="{F023015B-EE42-42B1-B443-D0A8113116EC}"/>
    <dgm:cxn modelId="{8A91B6B6-4479-4D22-9E31-00051B7AC2AB}" srcId="{B23120AE-E097-4963-949E-FEDC3F9A9000}" destId="{BE6FA404-17ED-4FC2-A11A-205A244D386C}" srcOrd="5" destOrd="0" parTransId="{A41E67D8-EA70-4E03-82C6-CD02CA77AF8A}" sibTransId="{5038FBCE-B686-414E-BF9E-B4454C333942}"/>
    <dgm:cxn modelId="{D2499BBC-CAB6-468C-AA84-BB0DDFC44095}" type="presOf" srcId="{C2281569-0556-4434-8422-5CDDFAA5C3E5}" destId="{49D912BE-C8D8-4993-AF14-8EB3222AEFF7}" srcOrd="0" destOrd="3" presId="urn:microsoft.com/office/officeart/2016/7/layout/ChevronBlockProcess"/>
    <dgm:cxn modelId="{AFB9EFBD-C0C9-418C-85F5-971E3E253582}" type="presOf" srcId="{CC62CB2C-3D1B-4F9B-98C0-8979C7C7E927}" destId="{38189535-7862-4CAD-8B08-8A048A4B6911}" srcOrd="0" destOrd="0" presId="urn:microsoft.com/office/officeart/2016/7/layout/ChevronBlockProcess"/>
    <dgm:cxn modelId="{6057A8BF-7B80-4AEB-B437-B2996F04A805}" type="presOf" srcId="{FCD9D62A-58A8-44B5-A5D9-7628DD2759F7}" destId="{3E313661-B5F5-4BE4-93C3-9B752B600D9B}" srcOrd="0" destOrd="0" presId="urn:microsoft.com/office/officeart/2016/7/layout/ChevronBlockProcess"/>
    <dgm:cxn modelId="{B17DC1C2-B4DA-4F81-BB06-677F4F862A30}" srcId="{FCD9D62A-58A8-44B5-A5D9-7628DD2759F7}" destId="{B9FAABD4-2076-48C1-8C18-5C8B60C3FC8A}" srcOrd="0" destOrd="0" parTransId="{CE376848-D51D-4790-8138-60FE6F64662F}" sibTransId="{0793A9E6-D37A-41C8-8F70-E44B8DFB5633}"/>
    <dgm:cxn modelId="{835F26CD-E357-4C58-8B63-FD4B146E0B0D}" type="presOf" srcId="{12DC6AE3-B9AC-42A4-8FBD-801632299E6E}" destId="{97EB39C7-5477-45C6-A0A9-BBD9D68A052B}" srcOrd="0" destOrd="1" presId="urn:microsoft.com/office/officeart/2016/7/layout/ChevronBlockProcess"/>
    <dgm:cxn modelId="{CC6A82D1-800B-485C-9BF6-C4AED44D91E6}" type="presOf" srcId="{6AB13C47-8EA9-4E92-B6CA-4156531F5567}" destId="{BA33AEE5-1A42-4217-9DE3-48A8D923A231}" srcOrd="0" destOrd="6" presId="urn:microsoft.com/office/officeart/2016/7/layout/ChevronBlockProcess"/>
    <dgm:cxn modelId="{21EAA9E0-AF57-406A-9D8C-1F1C2C509B0F}" srcId="{596A8D88-CA78-4946-A44A-911555E8254A}" destId="{F5A84ADA-089B-4204-A657-B925A071C580}" srcOrd="0" destOrd="0" parTransId="{8DF38806-855E-4779-870D-8A304869FB51}" sibTransId="{9F9F4D68-645B-4BD7-91EE-1E18045D57AE}"/>
    <dgm:cxn modelId="{6AC901E9-6585-41AD-BF24-7BCD4D7AB2DF}" srcId="{596A8D88-CA78-4946-A44A-911555E8254A}" destId="{C2281569-0556-4434-8422-5CDDFAA5C3E5}" srcOrd="3" destOrd="0" parTransId="{4DAE6B70-663F-4F62-80CC-BFC0CBBE056F}" sibTransId="{1E975C84-1885-451F-829E-86ED5AF62F0D}"/>
    <dgm:cxn modelId="{701AB3EA-2FF0-44E2-B221-811B4B753C0B}" srcId="{8021731F-CBCF-4662-8B00-0BF8811B8DCA}" destId="{596A8D88-CA78-4946-A44A-911555E8254A}" srcOrd="1" destOrd="0" parTransId="{FB154DEA-96B1-431E-8E3A-5309BCDD21A8}" sibTransId="{D7F8F485-BD06-4C64-A396-594B6AA46383}"/>
    <dgm:cxn modelId="{4CCFFEF3-73C1-41A9-9729-1EE761698AC9}" type="presOf" srcId="{BE6FA404-17ED-4FC2-A11A-205A244D386C}" destId="{BA33AEE5-1A42-4217-9DE3-48A8D923A231}" srcOrd="0" destOrd="7" presId="urn:microsoft.com/office/officeart/2016/7/layout/ChevronBlockProcess"/>
    <dgm:cxn modelId="{76DDFBF5-6A66-4655-8C87-3FA6505EFBC2}" type="presOf" srcId="{4DE22270-3B80-4F78-9CD6-31D0F2F7D52F}" destId="{BA33AEE5-1A42-4217-9DE3-48A8D923A231}" srcOrd="0" destOrd="5" presId="urn:microsoft.com/office/officeart/2016/7/layout/ChevronBlockProcess"/>
    <dgm:cxn modelId="{6C5855F9-2933-4A12-88A8-66556E840CEC}" srcId="{B23120AE-E097-4963-949E-FEDC3F9A9000}" destId="{2FF1135C-07E6-4233-8B98-1C35DA9494E8}" srcOrd="2" destOrd="0" parTransId="{6A1DE643-557E-41A2-B02E-87C4621BDA3C}" sibTransId="{2E053B76-CFE0-4B6F-8EFF-C238B84C32B7}"/>
    <dgm:cxn modelId="{739F2EFA-9275-4CE9-95BE-916CA586AA56}" type="presOf" srcId="{596A8D88-CA78-4946-A44A-911555E8254A}" destId="{E9BE6184-22FA-44B1-826B-5707945EBBC3}" srcOrd="0" destOrd="0" presId="urn:microsoft.com/office/officeart/2016/7/layout/ChevronBlockProcess"/>
    <dgm:cxn modelId="{CDB59EFD-ECCD-4F11-B7DB-557578B25B51}" type="presOf" srcId="{B23120AE-E097-4963-949E-FEDC3F9A9000}" destId="{BA33AEE5-1A42-4217-9DE3-48A8D923A231}" srcOrd="0" destOrd="1" presId="urn:microsoft.com/office/officeart/2016/7/layout/ChevronBlockProcess"/>
    <dgm:cxn modelId="{DEB76A9A-D5EA-4A5F-AEF5-B397B8C71272}" type="presParOf" srcId="{E58FAD88-0070-498A-B1A5-9FD0616386A6}" destId="{FEADC376-FEAA-4CD2-ACFC-34EA013F2130}" srcOrd="0" destOrd="0" presId="urn:microsoft.com/office/officeart/2016/7/layout/ChevronBlockProcess"/>
    <dgm:cxn modelId="{3572DFC6-38A1-41B2-AFB0-B0691EB8735B}" type="presParOf" srcId="{FEADC376-FEAA-4CD2-ACFC-34EA013F2130}" destId="{38189535-7862-4CAD-8B08-8A048A4B6911}" srcOrd="0" destOrd="0" presId="urn:microsoft.com/office/officeart/2016/7/layout/ChevronBlockProcess"/>
    <dgm:cxn modelId="{3C3A6C7E-2625-4D16-B23B-B0CDDD4F8F3C}" type="presParOf" srcId="{FEADC376-FEAA-4CD2-ACFC-34EA013F2130}" destId="{BA33AEE5-1A42-4217-9DE3-48A8D923A231}" srcOrd="1" destOrd="0" presId="urn:microsoft.com/office/officeart/2016/7/layout/ChevronBlockProcess"/>
    <dgm:cxn modelId="{F2739ED6-762F-4AAB-A81B-CDC4F6D51E30}" type="presParOf" srcId="{E58FAD88-0070-498A-B1A5-9FD0616386A6}" destId="{E0F5D153-C423-4424-8850-D81010305156}" srcOrd="1" destOrd="0" presId="urn:microsoft.com/office/officeart/2016/7/layout/ChevronBlockProcess"/>
    <dgm:cxn modelId="{C58A105B-F31D-4BD1-9241-4B8B7B39612B}" type="presParOf" srcId="{E58FAD88-0070-498A-B1A5-9FD0616386A6}" destId="{0783FC75-9E69-44A2-9658-3F5055B284AE}" srcOrd="2" destOrd="0" presId="urn:microsoft.com/office/officeart/2016/7/layout/ChevronBlockProcess"/>
    <dgm:cxn modelId="{71D82D00-E795-4100-8430-EAE7C4FC72D3}" type="presParOf" srcId="{0783FC75-9E69-44A2-9658-3F5055B284AE}" destId="{E9BE6184-22FA-44B1-826B-5707945EBBC3}" srcOrd="0" destOrd="0" presId="urn:microsoft.com/office/officeart/2016/7/layout/ChevronBlockProcess"/>
    <dgm:cxn modelId="{74C0134D-A0FF-4778-B4CA-8D86F2F1466C}" type="presParOf" srcId="{0783FC75-9E69-44A2-9658-3F5055B284AE}" destId="{49D912BE-C8D8-4993-AF14-8EB3222AEFF7}" srcOrd="1" destOrd="0" presId="urn:microsoft.com/office/officeart/2016/7/layout/ChevronBlockProcess"/>
    <dgm:cxn modelId="{D43BB321-279D-4B9A-B180-A1A753F4D9BF}" type="presParOf" srcId="{E58FAD88-0070-498A-B1A5-9FD0616386A6}" destId="{7B17689F-385D-402F-8B8B-E65B61B5C7CC}" srcOrd="3" destOrd="0" presId="urn:microsoft.com/office/officeart/2016/7/layout/ChevronBlockProcess"/>
    <dgm:cxn modelId="{CE4CBBEB-6756-4F14-A4DB-9BEDB5A1E2BB}" type="presParOf" srcId="{E58FAD88-0070-498A-B1A5-9FD0616386A6}" destId="{1AEC34E4-599D-46F2-8B60-405EB351A001}" srcOrd="4" destOrd="0" presId="urn:microsoft.com/office/officeart/2016/7/layout/ChevronBlockProcess"/>
    <dgm:cxn modelId="{89AA084B-F2BA-4572-BD96-910D4E32BAB1}" type="presParOf" srcId="{1AEC34E4-599D-46F2-8B60-405EB351A001}" destId="{3E313661-B5F5-4BE4-93C3-9B752B600D9B}" srcOrd="0" destOrd="0" presId="urn:microsoft.com/office/officeart/2016/7/layout/ChevronBlockProcess"/>
    <dgm:cxn modelId="{AE9BE511-65C2-4E3A-B835-37D12381D3B1}" type="presParOf" srcId="{1AEC34E4-599D-46F2-8B60-405EB351A001}" destId="{97EB39C7-5477-45C6-A0A9-BBD9D68A052B}"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B14AA4-8C5D-4FAF-B65F-0B5A08DAA19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68DE3D76-5260-4EED-B706-89E92D21917D}">
      <dgm:prSet/>
      <dgm:spPr>
        <a:solidFill>
          <a:schemeClr val="accent1"/>
        </a:solidFill>
      </dgm:spPr>
      <dgm:t>
        <a:bodyPr/>
        <a:lstStyle/>
        <a:p>
          <a:r>
            <a:rPr lang="en-GB" b="0" dirty="0">
              <a:solidFill>
                <a:schemeClr val="tx1"/>
              </a:solidFill>
            </a:rPr>
            <a:t>Epistemological frame and the colonial project (Mignolo, 2007)</a:t>
          </a:r>
          <a:endParaRPr lang="en-US" b="0" dirty="0">
            <a:solidFill>
              <a:schemeClr val="tx1"/>
            </a:solidFill>
          </a:endParaRPr>
        </a:p>
      </dgm:t>
    </dgm:pt>
    <dgm:pt modelId="{D37F7543-6FD2-4722-8486-6074AC8D9CB8}" type="parTrans" cxnId="{6352058F-B181-4BC2-BD1C-34247EAC6CC6}">
      <dgm:prSet/>
      <dgm:spPr/>
      <dgm:t>
        <a:bodyPr/>
        <a:lstStyle/>
        <a:p>
          <a:endParaRPr lang="en-US"/>
        </a:p>
      </dgm:t>
    </dgm:pt>
    <dgm:pt modelId="{8DA1ED5B-4AFE-46D6-BF24-C420130844C7}" type="sibTrans" cxnId="{6352058F-B181-4BC2-BD1C-34247EAC6CC6}">
      <dgm:prSet/>
      <dgm:spPr/>
      <dgm:t>
        <a:bodyPr/>
        <a:lstStyle/>
        <a:p>
          <a:endParaRPr lang="en-US"/>
        </a:p>
      </dgm:t>
    </dgm:pt>
    <dgm:pt modelId="{730F6E13-7BDA-4C41-BA14-9A2ABAD3AACA}">
      <dgm:prSet/>
      <dgm:spPr>
        <a:solidFill>
          <a:schemeClr val="accent1"/>
        </a:solidFill>
      </dgm:spPr>
      <dgm:t>
        <a:bodyPr/>
        <a:lstStyle/>
        <a:p>
          <a:r>
            <a:rPr lang="en-GB" b="0" dirty="0">
              <a:solidFill>
                <a:schemeClr val="tx1"/>
              </a:solidFill>
            </a:rPr>
            <a:t>Matrix of power (Quijano, 2000)</a:t>
          </a:r>
          <a:endParaRPr lang="en-US" b="0" dirty="0">
            <a:solidFill>
              <a:schemeClr val="tx1"/>
            </a:solidFill>
          </a:endParaRPr>
        </a:p>
      </dgm:t>
    </dgm:pt>
    <dgm:pt modelId="{D055DDF9-760F-4825-80AD-659DCE38E0A8}" type="parTrans" cxnId="{90136F55-A857-4A5C-83CC-C5FB9CC73431}">
      <dgm:prSet/>
      <dgm:spPr/>
      <dgm:t>
        <a:bodyPr/>
        <a:lstStyle/>
        <a:p>
          <a:endParaRPr lang="en-US"/>
        </a:p>
      </dgm:t>
    </dgm:pt>
    <dgm:pt modelId="{80082BD6-6FB3-46F5-A049-B51B432C6FC4}" type="sibTrans" cxnId="{90136F55-A857-4A5C-83CC-C5FB9CC73431}">
      <dgm:prSet/>
      <dgm:spPr/>
      <dgm:t>
        <a:bodyPr/>
        <a:lstStyle/>
        <a:p>
          <a:endParaRPr lang="en-US"/>
        </a:p>
      </dgm:t>
    </dgm:pt>
    <dgm:pt modelId="{AC4E3DB1-C6AA-4CFF-A28E-ABEF861C8FD4}">
      <dgm:prSet/>
      <dgm:spPr>
        <a:solidFill>
          <a:schemeClr val="accent1"/>
        </a:solidFill>
      </dgm:spPr>
      <dgm:t>
        <a:bodyPr/>
        <a:lstStyle/>
        <a:p>
          <a:r>
            <a:rPr lang="en-GB" b="0" dirty="0">
              <a:solidFill>
                <a:schemeClr val="tx1"/>
              </a:solidFill>
            </a:rPr>
            <a:t>Privilege and racialised politics (Mignolo, 2000) </a:t>
          </a:r>
          <a:endParaRPr lang="en-US" b="0" dirty="0">
            <a:solidFill>
              <a:schemeClr val="tx1"/>
            </a:solidFill>
          </a:endParaRPr>
        </a:p>
      </dgm:t>
    </dgm:pt>
    <dgm:pt modelId="{ED74921E-7372-4AB4-B604-9B68EA9CC565}" type="parTrans" cxnId="{860F37F7-EB72-4A41-8F59-B9D00EB4D755}">
      <dgm:prSet/>
      <dgm:spPr/>
      <dgm:t>
        <a:bodyPr/>
        <a:lstStyle/>
        <a:p>
          <a:endParaRPr lang="en-US"/>
        </a:p>
      </dgm:t>
    </dgm:pt>
    <dgm:pt modelId="{FEFE85EA-1509-4F4A-A1DA-0E1B35330CDA}" type="sibTrans" cxnId="{860F37F7-EB72-4A41-8F59-B9D00EB4D755}">
      <dgm:prSet/>
      <dgm:spPr/>
      <dgm:t>
        <a:bodyPr/>
        <a:lstStyle/>
        <a:p>
          <a:endParaRPr lang="en-US"/>
        </a:p>
      </dgm:t>
    </dgm:pt>
    <dgm:pt modelId="{92FED2A4-09DE-472A-B8E2-51AFC1985C11}">
      <dgm:prSet/>
      <dgm:spPr>
        <a:solidFill>
          <a:schemeClr val="accent1"/>
        </a:solidFill>
      </dgm:spPr>
      <dgm:t>
        <a:bodyPr/>
        <a:lstStyle/>
        <a:p>
          <a:r>
            <a:rPr lang="en-GB" b="0" dirty="0">
              <a:solidFill>
                <a:schemeClr val="tx1"/>
              </a:solidFill>
            </a:rPr>
            <a:t>Domination and history of epistemic violence (Spivak, 1991)</a:t>
          </a:r>
          <a:endParaRPr lang="en-US" b="0" dirty="0">
            <a:solidFill>
              <a:schemeClr val="tx1"/>
            </a:solidFill>
          </a:endParaRPr>
        </a:p>
      </dgm:t>
    </dgm:pt>
    <dgm:pt modelId="{994ED29A-BF30-4B51-9A79-65F3164D9EFE}" type="parTrans" cxnId="{BA7AFCC4-07E3-44C8-8972-8386E6C91F15}">
      <dgm:prSet/>
      <dgm:spPr/>
      <dgm:t>
        <a:bodyPr/>
        <a:lstStyle/>
        <a:p>
          <a:endParaRPr lang="en-US"/>
        </a:p>
      </dgm:t>
    </dgm:pt>
    <dgm:pt modelId="{DEAF7912-F675-4697-B6AF-DF7B70944A94}" type="sibTrans" cxnId="{BA7AFCC4-07E3-44C8-8972-8386E6C91F15}">
      <dgm:prSet/>
      <dgm:spPr/>
      <dgm:t>
        <a:bodyPr/>
        <a:lstStyle/>
        <a:p>
          <a:endParaRPr lang="en-US"/>
        </a:p>
      </dgm:t>
    </dgm:pt>
    <dgm:pt modelId="{E3456F69-CEDD-485A-8D7B-E90917006F74}">
      <dgm:prSet/>
      <dgm:spPr>
        <a:solidFill>
          <a:schemeClr val="accent1"/>
        </a:solidFill>
      </dgm:spPr>
      <dgm:t>
        <a:bodyPr/>
        <a:lstStyle/>
        <a:p>
          <a:r>
            <a:rPr lang="en-GB" b="0" dirty="0">
              <a:solidFill>
                <a:schemeClr val="tx1"/>
              </a:solidFill>
            </a:rPr>
            <a:t>Silencing and relegating other epistemologies (Mignolo, 2007)</a:t>
          </a:r>
          <a:endParaRPr lang="en-US" b="0" dirty="0">
            <a:solidFill>
              <a:schemeClr val="tx1"/>
            </a:solidFill>
          </a:endParaRPr>
        </a:p>
      </dgm:t>
    </dgm:pt>
    <dgm:pt modelId="{74B4776A-202F-4723-9C6B-2AFC417A1FDE}" type="parTrans" cxnId="{64F05AF7-AEA0-4F53-90F7-40B529E19CE3}">
      <dgm:prSet/>
      <dgm:spPr/>
      <dgm:t>
        <a:bodyPr/>
        <a:lstStyle/>
        <a:p>
          <a:endParaRPr lang="en-US"/>
        </a:p>
      </dgm:t>
    </dgm:pt>
    <dgm:pt modelId="{30E27F2C-087B-4112-811C-CC1CC5CD718B}" type="sibTrans" cxnId="{64F05AF7-AEA0-4F53-90F7-40B529E19CE3}">
      <dgm:prSet/>
      <dgm:spPr/>
      <dgm:t>
        <a:bodyPr/>
        <a:lstStyle/>
        <a:p>
          <a:endParaRPr lang="en-US"/>
        </a:p>
      </dgm:t>
    </dgm:pt>
    <dgm:pt modelId="{FE21D6AB-E053-4A4A-B3BC-735F1CDCD872}">
      <dgm:prSet/>
      <dgm:spPr>
        <a:solidFill>
          <a:schemeClr val="accent1"/>
        </a:solidFill>
      </dgm:spPr>
      <dgm:t>
        <a:bodyPr/>
        <a:lstStyle/>
        <a:p>
          <a:r>
            <a:rPr lang="en-GB" b="0" dirty="0">
              <a:solidFill>
                <a:schemeClr val="tx1"/>
              </a:solidFill>
            </a:rPr>
            <a:t>White fragility and white guilt/shame (DiAngelo, 2011; Hess, 2017) </a:t>
          </a:r>
          <a:endParaRPr lang="en-US" b="0" dirty="0">
            <a:solidFill>
              <a:schemeClr val="tx1"/>
            </a:solidFill>
          </a:endParaRPr>
        </a:p>
      </dgm:t>
    </dgm:pt>
    <dgm:pt modelId="{27036836-A7CE-425B-AC30-676EA8899D56}" type="parTrans" cxnId="{BC06A403-1F8D-4B2C-A25A-2CD17BD5D3E4}">
      <dgm:prSet/>
      <dgm:spPr/>
      <dgm:t>
        <a:bodyPr/>
        <a:lstStyle/>
        <a:p>
          <a:endParaRPr lang="en-US"/>
        </a:p>
      </dgm:t>
    </dgm:pt>
    <dgm:pt modelId="{2801AC07-1EAA-46CB-BE31-E92294221B85}" type="sibTrans" cxnId="{BC06A403-1F8D-4B2C-A25A-2CD17BD5D3E4}">
      <dgm:prSet/>
      <dgm:spPr/>
      <dgm:t>
        <a:bodyPr/>
        <a:lstStyle/>
        <a:p>
          <a:endParaRPr lang="en-US"/>
        </a:p>
      </dgm:t>
    </dgm:pt>
    <dgm:pt modelId="{9AD07645-FDB8-4937-BA50-E65DB0F491C5}" type="pres">
      <dgm:prSet presAssocID="{1AB14AA4-8C5D-4FAF-B65F-0B5A08DAA199}" presName="Name0" presStyleCnt="0">
        <dgm:presLayoutVars>
          <dgm:dir/>
          <dgm:resizeHandles/>
        </dgm:presLayoutVars>
      </dgm:prSet>
      <dgm:spPr/>
    </dgm:pt>
    <dgm:pt modelId="{6D03F1EC-D501-46AF-819A-25D17C494AAA}" type="pres">
      <dgm:prSet presAssocID="{68DE3D76-5260-4EED-B706-89E92D21917D}" presName="compNode" presStyleCnt="0"/>
      <dgm:spPr/>
    </dgm:pt>
    <dgm:pt modelId="{3720BC07-40CD-43F9-BE84-F99B4D621567}" type="pres">
      <dgm:prSet presAssocID="{68DE3D76-5260-4EED-B706-89E92D21917D}" presName="dummyConnPt" presStyleCnt="0"/>
      <dgm:spPr/>
    </dgm:pt>
    <dgm:pt modelId="{26D7B762-BD49-408F-B0EB-B046E7AEF213}" type="pres">
      <dgm:prSet presAssocID="{68DE3D76-5260-4EED-B706-89E92D21917D}" presName="node" presStyleLbl="node1" presStyleIdx="0" presStyleCnt="6">
        <dgm:presLayoutVars>
          <dgm:bulletEnabled val="1"/>
        </dgm:presLayoutVars>
      </dgm:prSet>
      <dgm:spPr>
        <a:prstGeom prst="wedgeEllipseCallout">
          <a:avLst/>
        </a:prstGeom>
      </dgm:spPr>
    </dgm:pt>
    <dgm:pt modelId="{0938E984-025C-48AD-98E7-434159FF728F}" type="pres">
      <dgm:prSet presAssocID="{8DA1ED5B-4AFE-46D6-BF24-C420130844C7}" presName="sibTrans" presStyleLbl="bgSibTrans2D1" presStyleIdx="0" presStyleCnt="5"/>
      <dgm:spPr/>
    </dgm:pt>
    <dgm:pt modelId="{DFDB90D0-5E3B-412D-919E-5CBB039998D1}" type="pres">
      <dgm:prSet presAssocID="{730F6E13-7BDA-4C41-BA14-9A2ABAD3AACA}" presName="compNode" presStyleCnt="0"/>
      <dgm:spPr/>
    </dgm:pt>
    <dgm:pt modelId="{08541DB9-26BB-41ED-9202-2424CD63EC41}" type="pres">
      <dgm:prSet presAssocID="{730F6E13-7BDA-4C41-BA14-9A2ABAD3AACA}" presName="dummyConnPt" presStyleCnt="0"/>
      <dgm:spPr/>
    </dgm:pt>
    <dgm:pt modelId="{AB719A56-1DBD-4A71-8DCA-4238E315CE10}" type="pres">
      <dgm:prSet presAssocID="{730F6E13-7BDA-4C41-BA14-9A2ABAD3AACA}" presName="node" presStyleLbl="node1" presStyleIdx="1" presStyleCnt="6">
        <dgm:presLayoutVars>
          <dgm:bulletEnabled val="1"/>
        </dgm:presLayoutVars>
      </dgm:prSet>
      <dgm:spPr>
        <a:prstGeom prst="wedgeEllipseCallout">
          <a:avLst/>
        </a:prstGeom>
      </dgm:spPr>
    </dgm:pt>
    <dgm:pt modelId="{2D1E0747-088B-49AA-B4ED-600FFF854892}" type="pres">
      <dgm:prSet presAssocID="{80082BD6-6FB3-46F5-A049-B51B432C6FC4}" presName="sibTrans" presStyleLbl="bgSibTrans2D1" presStyleIdx="1" presStyleCnt="5"/>
      <dgm:spPr/>
    </dgm:pt>
    <dgm:pt modelId="{8A5B1D3D-FE9B-48CA-9F85-70F8B04470B4}" type="pres">
      <dgm:prSet presAssocID="{AC4E3DB1-C6AA-4CFF-A28E-ABEF861C8FD4}" presName="compNode" presStyleCnt="0"/>
      <dgm:spPr/>
    </dgm:pt>
    <dgm:pt modelId="{C213A7B7-0DD1-4B5D-BD1B-349DCFD886C5}" type="pres">
      <dgm:prSet presAssocID="{AC4E3DB1-C6AA-4CFF-A28E-ABEF861C8FD4}" presName="dummyConnPt" presStyleCnt="0"/>
      <dgm:spPr/>
    </dgm:pt>
    <dgm:pt modelId="{9A8BEBF8-F5A0-4C0B-8C24-C3BC9E3C7CCF}" type="pres">
      <dgm:prSet presAssocID="{AC4E3DB1-C6AA-4CFF-A28E-ABEF861C8FD4}" presName="node" presStyleLbl="node1" presStyleIdx="2" presStyleCnt="6">
        <dgm:presLayoutVars>
          <dgm:bulletEnabled val="1"/>
        </dgm:presLayoutVars>
      </dgm:prSet>
      <dgm:spPr>
        <a:prstGeom prst="wedgeEllipseCallout">
          <a:avLst/>
        </a:prstGeom>
      </dgm:spPr>
    </dgm:pt>
    <dgm:pt modelId="{F18D4605-46D6-4C19-B97E-97A5849D93D7}" type="pres">
      <dgm:prSet presAssocID="{FEFE85EA-1509-4F4A-A1DA-0E1B35330CDA}" presName="sibTrans" presStyleLbl="bgSibTrans2D1" presStyleIdx="2" presStyleCnt="5"/>
      <dgm:spPr/>
    </dgm:pt>
    <dgm:pt modelId="{81E11B49-7143-40FB-821A-6CAA24FE0213}" type="pres">
      <dgm:prSet presAssocID="{92FED2A4-09DE-472A-B8E2-51AFC1985C11}" presName="compNode" presStyleCnt="0"/>
      <dgm:spPr/>
    </dgm:pt>
    <dgm:pt modelId="{81229E6A-BA6D-490D-B421-BDA554B91566}" type="pres">
      <dgm:prSet presAssocID="{92FED2A4-09DE-472A-B8E2-51AFC1985C11}" presName="dummyConnPt" presStyleCnt="0"/>
      <dgm:spPr/>
    </dgm:pt>
    <dgm:pt modelId="{52D68DDC-BAE1-42A1-B588-E432BDE43C90}" type="pres">
      <dgm:prSet presAssocID="{92FED2A4-09DE-472A-B8E2-51AFC1985C11}" presName="node" presStyleLbl="node1" presStyleIdx="3" presStyleCnt="6">
        <dgm:presLayoutVars>
          <dgm:bulletEnabled val="1"/>
        </dgm:presLayoutVars>
      </dgm:prSet>
      <dgm:spPr>
        <a:prstGeom prst="wedgeEllipseCallout">
          <a:avLst/>
        </a:prstGeom>
      </dgm:spPr>
    </dgm:pt>
    <dgm:pt modelId="{FB3A036D-DC05-4C6C-8C48-8913948DE973}" type="pres">
      <dgm:prSet presAssocID="{DEAF7912-F675-4697-B6AF-DF7B70944A94}" presName="sibTrans" presStyleLbl="bgSibTrans2D1" presStyleIdx="3" presStyleCnt="5"/>
      <dgm:spPr/>
    </dgm:pt>
    <dgm:pt modelId="{BE33E024-6EB6-4B77-961D-3076B3848EB8}" type="pres">
      <dgm:prSet presAssocID="{E3456F69-CEDD-485A-8D7B-E90917006F74}" presName="compNode" presStyleCnt="0"/>
      <dgm:spPr/>
    </dgm:pt>
    <dgm:pt modelId="{75BCB7F4-95F7-431A-8E92-8744F91AACBA}" type="pres">
      <dgm:prSet presAssocID="{E3456F69-CEDD-485A-8D7B-E90917006F74}" presName="dummyConnPt" presStyleCnt="0"/>
      <dgm:spPr/>
    </dgm:pt>
    <dgm:pt modelId="{8A7B3A3F-A304-4AC5-8CB2-95CC8A5DB75B}" type="pres">
      <dgm:prSet presAssocID="{E3456F69-CEDD-485A-8D7B-E90917006F74}" presName="node" presStyleLbl="node1" presStyleIdx="4" presStyleCnt="6">
        <dgm:presLayoutVars>
          <dgm:bulletEnabled val="1"/>
        </dgm:presLayoutVars>
      </dgm:prSet>
      <dgm:spPr>
        <a:prstGeom prst="wedgeEllipseCallout">
          <a:avLst/>
        </a:prstGeom>
      </dgm:spPr>
    </dgm:pt>
    <dgm:pt modelId="{EDBFD261-A606-4A57-BBE5-4E48EE8D380F}" type="pres">
      <dgm:prSet presAssocID="{30E27F2C-087B-4112-811C-CC1CC5CD718B}" presName="sibTrans" presStyleLbl="bgSibTrans2D1" presStyleIdx="4" presStyleCnt="5"/>
      <dgm:spPr/>
    </dgm:pt>
    <dgm:pt modelId="{BB6CA45F-28A4-42B7-B97A-4763E4DDA9CB}" type="pres">
      <dgm:prSet presAssocID="{FE21D6AB-E053-4A4A-B3BC-735F1CDCD872}" presName="compNode" presStyleCnt="0"/>
      <dgm:spPr/>
    </dgm:pt>
    <dgm:pt modelId="{266C170C-231D-4196-83B2-6DD2AA34309D}" type="pres">
      <dgm:prSet presAssocID="{FE21D6AB-E053-4A4A-B3BC-735F1CDCD872}" presName="dummyConnPt" presStyleCnt="0"/>
      <dgm:spPr/>
    </dgm:pt>
    <dgm:pt modelId="{DE6BC120-AEE6-4EC7-B7DC-C9D33F274C97}" type="pres">
      <dgm:prSet presAssocID="{FE21D6AB-E053-4A4A-B3BC-735F1CDCD872}" presName="node" presStyleLbl="node1" presStyleIdx="5" presStyleCnt="6">
        <dgm:presLayoutVars>
          <dgm:bulletEnabled val="1"/>
        </dgm:presLayoutVars>
      </dgm:prSet>
      <dgm:spPr>
        <a:prstGeom prst="wedgeEllipseCallout">
          <a:avLst/>
        </a:prstGeom>
      </dgm:spPr>
    </dgm:pt>
  </dgm:ptLst>
  <dgm:cxnLst>
    <dgm:cxn modelId="{BC06A403-1F8D-4B2C-A25A-2CD17BD5D3E4}" srcId="{1AB14AA4-8C5D-4FAF-B65F-0B5A08DAA199}" destId="{FE21D6AB-E053-4A4A-B3BC-735F1CDCD872}" srcOrd="5" destOrd="0" parTransId="{27036836-A7CE-425B-AC30-676EA8899D56}" sibTransId="{2801AC07-1EAA-46CB-BE31-E92294221B85}"/>
    <dgm:cxn modelId="{6C768009-29B8-48B2-8616-04EA44343E03}" type="presOf" srcId="{DEAF7912-F675-4697-B6AF-DF7B70944A94}" destId="{FB3A036D-DC05-4C6C-8C48-8913948DE973}" srcOrd="0" destOrd="0" presId="urn:microsoft.com/office/officeart/2005/8/layout/bProcess4"/>
    <dgm:cxn modelId="{571D9B0B-8577-4E0F-9316-81C154775C99}" type="presOf" srcId="{AC4E3DB1-C6AA-4CFF-A28E-ABEF861C8FD4}" destId="{9A8BEBF8-F5A0-4C0B-8C24-C3BC9E3C7CCF}" srcOrd="0" destOrd="0" presId="urn:microsoft.com/office/officeart/2005/8/layout/bProcess4"/>
    <dgm:cxn modelId="{C960D018-0DB3-44EF-A5F8-41EFC8010B3F}" type="presOf" srcId="{FE21D6AB-E053-4A4A-B3BC-735F1CDCD872}" destId="{DE6BC120-AEE6-4EC7-B7DC-C9D33F274C97}" srcOrd="0" destOrd="0" presId="urn:microsoft.com/office/officeart/2005/8/layout/bProcess4"/>
    <dgm:cxn modelId="{343CF325-6317-49D9-AE2A-DD1C8E413846}" type="presOf" srcId="{80082BD6-6FB3-46F5-A049-B51B432C6FC4}" destId="{2D1E0747-088B-49AA-B4ED-600FFF854892}" srcOrd="0" destOrd="0" presId="urn:microsoft.com/office/officeart/2005/8/layout/bProcess4"/>
    <dgm:cxn modelId="{DE893F26-EE4F-40D2-A0AF-15A9E64D351D}" type="presOf" srcId="{730F6E13-7BDA-4C41-BA14-9A2ABAD3AACA}" destId="{AB719A56-1DBD-4A71-8DCA-4238E315CE10}" srcOrd="0" destOrd="0" presId="urn:microsoft.com/office/officeart/2005/8/layout/bProcess4"/>
    <dgm:cxn modelId="{B0DF6828-349F-40BC-81C2-A87DD7892525}" type="presOf" srcId="{92FED2A4-09DE-472A-B8E2-51AFC1985C11}" destId="{52D68DDC-BAE1-42A1-B588-E432BDE43C90}" srcOrd="0" destOrd="0" presId="urn:microsoft.com/office/officeart/2005/8/layout/bProcess4"/>
    <dgm:cxn modelId="{90136F55-A857-4A5C-83CC-C5FB9CC73431}" srcId="{1AB14AA4-8C5D-4FAF-B65F-0B5A08DAA199}" destId="{730F6E13-7BDA-4C41-BA14-9A2ABAD3AACA}" srcOrd="1" destOrd="0" parTransId="{D055DDF9-760F-4825-80AD-659DCE38E0A8}" sibTransId="{80082BD6-6FB3-46F5-A049-B51B432C6FC4}"/>
    <dgm:cxn modelId="{6352058F-B181-4BC2-BD1C-34247EAC6CC6}" srcId="{1AB14AA4-8C5D-4FAF-B65F-0B5A08DAA199}" destId="{68DE3D76-5260-4EED-B706-89E92D21917D}" srcOrd="0" destOrd="0" parTransId="{D37F7543-6FD2-4722-8486-6074AC8D9CB8}" sibTransId="{8DA1ED5B-4AFE-46D6-BF24-C420130844C7}"/>
    <dgm:cxn modelId="{95A1CCA3-B53E-445F-AD46-9974A74F233E}" type="presOf" srcId="{FEFE85EA-1509-4F4A-A1DA-0E1B35330CDA}" destId="{F18D4605-46D6-4C19-B97E-97A5849D93D7}" srcOrd="0" destOrd="0" presId="urn:microsoft.com/office/officeart/2005/8/layout/bProcess4"/>
    <dgm:cxn modelId="{91859FB6-1E36-451A-AEC9-C24147995D41}" type="presOf" srcId="{8DA1ED5B-4AFE-46D6-BF24-C420130844C7}" destId="{0938E984-025C-48AD-98E7-434159FF728F}" srcOrd="0" destOrd="0" presId="urn:microsoft.com/office/officeart/2005/8/layout/bProcess4"/>
    <dgm:cxn modelId="{BA7AFCC4-07E3-44C8-8972-8386E6C91F15}" srcId="{1AB14AA4-8C5D-4FAF-B65F-0B5A08DAA199}" destId="{92FED2A4-09DE-472A-B8E2-51AFC1985C11}" srcOrd="3" destOrd="0" parTransId="{994ED29A-BF30-4B51-9A79-65F3164D9EFE}" sibTransId="{DEAF7912-F675-4697-B6AF-DF7B70944A94}"/>
    <dgm:cxn modelId="{0DBFC5D2-7085-4727-8C3C-1BA5D5C42A58}" type="presOf" srcId="{68DE3D76-5260-4EED-B706-89E92D21917D}" destId="{26D7B762-BD49-408F-B0EB-B046E7AEF213}" srcOrd="0" destOrd="0" presId="urn:microsoft.com/office/officeart/2005/8/layout/bProcess4"/>
    <dgm:cxn modelId="{204A4DDC-311E-4190-9426-2AA2574EFB27}" type="presOf" srcId="{30E27F2C-087B-4112-811C-CC1CC5CD718B}" destId="{EDBFD261-A606-4A57-BBE5-4E48EE8D380F}" srcOrd="0" destOrd="0" presId="urn:microsoft.com/office/officeart/2005/8/layout/bProcess4"/>
    <dgm:cxn modelId="{860F37F7-EB72-4A41-8F59-B9D00EB4D755}" srcId="{1AB14AA4-8C5D-4FAF-B65F-0B5A08DAA199}" destId="{AC4E3DB1-C6AA-4CFF-A28E-ABEF861C8FD4}" srcOrd="2" destOrd="0" parTransId="{ED74921E-7372-4AB4-B604-9B68EA9CC565}" sibTransId="{FEFE85EA-1509-4F4A-A1DA-0E1B35330CDA}"/>
    <dgm:cxn modelId="{64F05AF7-AEA0-4F53-90F7-40B529E19CE3}" srcId="{1AB14AA4-8C5D-4FAF-B65F-0B5A08DAA199}" destId="{E3456F69-CEDD-485A-8D7B-E90917006F74}" srcOrd="4" destOrd="0" parTransId="{74B4776A-202F-4723-9C6B-2AFC417A1FDE}" sibTransId="{30E27F2C-087B-4112-811C-CC1CC5CD718B}"/>
    <dgm:cxn modelId="{C4F5A9F7-6F87-4FC7-A328-88F8FE5341D0}" type="presOf" srcId="{1AB14AA4-8C5D-4FAF-B65F-0B5A08DAA199}" destId="{9AD07645-FDB8-4937-BA50-E65DB0F491C5}" srcOrd="0" destOrd="0" presId="urn:microsoft.com/office/officeart/2005/8/layout/bProcess4"/>
    <dgm:cxn modelId="{6CFF9BFE-422F-440A-99D8-2904780A6C94}" type="presOf" srcId="{E3456F69-CEDD-485A-8D7B-E90917006F74}" destId="{8A7B3A3F-A304-4AC5-8CB2-95CC8A5DB75B}" srcOrd="0" destOrd="0" presId="urn:microsoft.com/office/officeart/2005/8/layout/bProcess4"/>
    <dgm:cxn modelId="{95B20027-640B-4660-97F4-6A3422CC871E}" type="presParOf" srcId="{9AD07645-FDB8-4937-BA50-E65DB0F491C5}" destId="{6D03F1EC-D501-46AF-819A-25D17C494AAA}" srcOrd="0" destOrd="0" presId="urn:microsoft.com/office/officeart/2005/8/layout/bProcess4"/>
    <dgm:cxn modelId="{E8F6D3EE-E3B0-420E-AFE5-39B0886A9A61}" type="presParOf" srcId="{6D03F1EC-D501-46AF-819A-25D17C494AAA}" destId="{3720BC07-40CD-43F9-BE84-F99B4D621567}" srcOrd="0" destOrd="0" presId="urn:microsoft.com/office/officeart/2005/8/layout/bProcess4"/>
    <dgm:cxn modelId="{D521351B-CD24-4BD2-A6DC-F39ECE92E608}" type="presParOf" srcId="{6D03F1EC-D501-46AF-819A-25D17C494AAA}" destId="{26D7B762-BD49-408F-B0EB-B046E7AEF213}" srcOrd="1" destOrd="0" presId="urn:microsoft.com/office/officeart/2005/8/layout/bProcess4"/>
    <dgm:cxn modelId="{CA9F159C-F447-4F8B-B747-719A23C2564B}" type="presParOf" srcId="{9AD07645-FDB8-4937-BA50-E65DB0F491C5}" destId="{0938E984-025C-48AD-98E7-434159FF728F}" srcOrd="1" destOrd="0" presId="urn:microsoft.com/office/officeart/2005/8/layout/bProcess4"/>
    <dgm:cxn modelId="{E442E137-796F-41B4-B549-E808BAAC9D31}" type="presParOf" srcId="{9AD07645-FDB8-4937-BA50-E65DB0F491C5}" destId="{DFDB90D0-5E3B-412D-919E-5CBB039998D1}" srcOrd="2" destOrd="0" presId="urn:microsoft.com/office/officeart/2005/8/layout/bProcess4"/>
    <dgm:cxn modelId="{4F5601C2-3960-490B-AAF6-74AEA40DC53E}" type="presParOf" srcId="{DFDB90D0-5E3B-412D-919E-5CBB039998D1}" destId="{08541DB9-26BB-41ED-9202-2424CD63EC41}" srcOrd="0" destOrd="0" presId="urn:microsoft.com/office/officeart/2005/8/layout/bProcess4"/>
    <dgm:cxn modelId="{9A93BE46-0A86-42A3-9D72-529917224180}" type="presParOf" srcId="{DFDB90D0-5E3B-412D-919E-5CBB039998D1}" destId="{AB719A56-1DBD-4A71-8DCA-4238E315CE10}" srcOrd="1" destOrd="0" presId="urn:microsoft.com/office/officeart/2005/8/layout/bProcess4"/>
    <dgm:cxn modelId="{BF919947-4CF3-41FE-BCC7-F59683B397DC}" type="presParOf" srcId="{9AD07645-FDB8-4937-BA50-E65DB0F491C5}" destId="{2D1E0747-088B-49AA-B4ED-600FFF854892}" srcOrd="3" destOrd="0" presId="urn:microsoft.com/office/officeart/2005/8/layout/bProcess4"/>
    <dgm:cxn modelId="{B38C8D99-B72E-41C2-9E62-09F9EDB71828}" type="presParOf" srcId="{9AD07645-FDB8-4937-BA50-E65DB0F491C5}" destId="{8A5B1D3D-FE9B-48CA-9F85-70F8B04470B4}" srcOrd="4" destOrd="0" presId="urn:microsoft.com/office/officeart/2005/8/layout/bProcess4"/>
    <dgm:cxn modelId="{98D80F5A-9BE8-48BE-A41A-E09B3AABC2A0}" type="presParOf" srcId="{8A5B1D3D-FE9B-48CA-9F85-70F8B04470B4}" destId="{C213A7B7-0DD1-4B5D-BD1B-349DCFD886C5}" srcOrd="0" destOrd="0" presId="urn:microsoft.com/office/officeart/2005/8/layout/bProcess4"/>
    <dgm:cxn modelId="{D26AC620-5EC9-467B-BA97-239344081350}" type="presParOf" srcId="{8A5B1D3D-FE9B-48CA-9F85-70F8B04470B4}" destId="{9A8BEBF8-F5A0-4C0B-8C24-C3BC9E3C7CCF}" srcOrd="1" destOrd="0" presId="urn:microsoft.com/office/officeart/2005/8/layout/bProcess4"/>
    <dgm:cxn modelId="{D8531E65-AC3A-4561-9EDD-5F6EE9259CB8}" type="presParOf" srcId="{9AD07645-FDB8-4937-BA50-E65DB0F491C5}" destId="{F18D4605-46D6-4C19-B97E-97A5849D93D7}" srcOrd="5" destOrd="0" presId="urn:microsoft.com/office/officeart/2005/8/layout/bProcess4"/>
    <dgm:cxn modelId="{5F8D3858-2348-4F58-8EE2-092F5737DA19}" type="presParOf" srcId="{9AD07645-FDB8-4937-BA50-E65DB0F491C5}" destId="{81E11B49-7143-40FB-821A-6CAA24FE0213}" srcOrd="6" destOrd="0" presId="urn:microsoft.com/office/officeart/2005/8/layout/bProcess4"/>
    <dgm:cxn modelId="{A1EC67B3-3452-4CC7-8BAA-F5D051B1903F}" type="presParOf" srcId="{81E11B49-7143-40FB-821A-6CAA24FE0213}" destId="{81229E6A-BA6D-490D-B421-BDA554B91566}" srcOrd="0" destOrd="0" presId="urn:microsoft.com/office/officeart/2005/8/layout/bProcess4"/>
    <dgm:cxn modelId="{13C8B325-ED72-4B55-B583-15C520691ECC}" type="presParOf" srcId="{81E11B49-7143-40FB-821A-6CAA24FE0213}" destId="{52D68DDC-BAE1-42A1-B588-E432BDE43C90}" srcOrd="1" destOrd="0" presId="urn:microsoft.com/office/officeart/2005/8/layout/bProcess4"/>
    <dgm:cxn modelId="{8E2A9BFD-6B9A-4855-AF52-8DA3B15DBAA2}" type="presParOf" srcId="{9AD07645-FDB8-4937-BA50-E65DB0F491C5}" destId="{FB3A036D-DC05-4C6C-8C48-8913948DE973}" srcOrd="7" destOrd="0" presId="urn:microsoft.com/office/officeart/2005/8/layout/bProcess4"/>
    <dgm:cxn modelId="{1A893BFF-8C4A-4CED-B51F-5DA0AAF718F9}" type="presParOf" srcId="{9AD07645-FDB8-4937-BA50-E65DB0F491C5}" destId="{BE33E024-6EB6-4B77-961D-3076B3848EB8}" srcOrd="8" destOrd="0" presId="urn:microsoft.com/office/officeart/2005/8/layout/bProcess4"/>
    <dgm:cxn modelId="{CF293BF9-0234-4936-9AEE-B7D1A5E117EA}" type="presParOf" srcId="{BE33E024-6EB6-4B77-961D-3076B3848EB8}" destId="{75BCB7F4-95F7-431A-8E92-8744F91AACBA}" srcOrd="0" destOrd="0" presId="urn:microsoft.com/office/officeart/2005/8/layout/bProcess4"/>
    <dgm:cxn modelId="{4FFF2171-ED7F-4BC3-92F2-8996BDEDA2A5}" type="presParOf" srcId="{BE33E024-6EB6-4B77-961D-3076B3848EB8}" destId="{8A7B3A3F-A304-4AC5-8CB2-95CC8A5DB75B}" srcOrd="1" destOrd="0" presId="urn:microsoft.com/office/officeart/2005/8/layout/bProcess4"/>
    <dgm:cxn modelId="{017CD4F8-6075-44EA-B303-4D90B0ED6714}" type="presParOf" srcId="{9AD07645-FDB8-4937-BA50-E65DB0F491C5}" destId="{EDBFD261-A606-4A57-BBE5-4E48EE8D380F}" srcOrd="9" destOrd="0" presId="urn:microsoft.com/office/officeart/2005/8/layout/bProcess4"/>
    <dgm:cxn modelId="{312A3B7E-16F4-4777-839A-27808BB6D243}" type="presParOf" srcId="{9AD07645-FDB8-4937-BA50-E65DB0F491C5}" destId="{BB6CA45F-28A4-42B7-B97A-4763E4DDA9CB}" srcOrd="10" destOrd="0" presId="urn:microsoft.com/office/officeart/2005/8/layout/bProcess4"/>
    <dgm:cxn modelId="{E0679F34-00F9-44FF-8524-46945C12399D}" type="presParOf" srcId="{BB6CA45F-28A4-42B7-B97A-4763E4DDA9CB}" destId="{266C170C-231D-4196-83B2-6DD2AA34309D}" srcOrd="0" destOrd="0" presId="urn:microsoft.com/office/officeart/2005/8/layout/bProcess4"/>
    <dgm:cxn modelId="{16367104-467D-4153-BA56-DCAECFBAD754}" type="presParOf" srcId="{BB6CA45F-28A4-42B7-B97A-4763E4DDA9CB}" destId="{DE6BC120-AEE6-4EC7-B7DC-C9D33F274C9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4832A5-1BCC-41BC-86A7-E1097448A8E8}"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78A2F750-8B84-4897-8C93-0F96310509E3}">
      <dgm:prSet/>
      <dgm:spPr/>
      <dgm:t>
        <a:bodyPr/>
        <a:lstStyle/>
        <a:p>
          <a:r>
            <a:rPr lang="en-GB"/>
            <a:t>Centres on selected knowledge</a:t>
          </a:r>
          <a:endParaRPr lang="en-US"/>
        </a:p>
      </dgm:t>
    </dgm:pt>
    <dgm:pt modelId="{79086CF6-2CA0-4A1E-8EDA-9447D3B3BCB7}" type="parTrans" cxnId="{C510F4F3-91A1-4C24-BE1C-2784C4D62E0E}">
      <dgm:prSet/>
      <dgm:spPr/>
      <dgm:t>
        <a:bodyPr/>
        <a:lstStyle/>
        <a:p>
          <a:endParaRPr lang="en-US"/>
        </a:p>
      </dgm:t>
    </dgm:pt>
    <dgm:pt modelId="{3206B922-2AC8-429D-9C32-F7A598DA378A}" type="sibTrans" cxnId="{C510F4F3-91A1-4C24-BE1C-2784C4D62E0E}">
      <dgm:prSet/>
      <dgm:spPr/>
      <dgm:t>
        <a:bodyPr/>
        <a:lstStyle/>
        <a:p>
          <a:endParaRPr lang="en-US"/>
        </a:p>
      </dgm:t>
    </dgm:pt>
    <dgm:pt modelId="{A14CD07A-B6F9-41FB-9C38-B224B4E4CA74}">
      <dgm:prSet/>
      <dgm:spPr/>
      <dgm:t>
        <a:bodyPr/>
        <a:lstStyle/>
        <a:p>
          <a:r>
            <a:rPr lang="en-GB"/>
            <a:t>Focuses on singularity of interpretation to knowledge-making. </a:t>
          </a:r>
          <a:endParaRPr lang="en-US"/>
        </a:p>
      </dgm:t>
    </dgm:pt>
    <dgm:pt modelId="{CC25B1F9-0C6B-4722-8309-76C20D459989}" type="parTrans" cxnId="{1C18F54A-3A25-4DDD-A48D-3255964ADCC7}">
      <dgm:prSet/>
      <dgm:spPr/>
      <dgm:t>
        <a:bodyPr/>
        <a:lstStyle/>
        <a:p>
          <a:endParaRPr lang="en-US"/>
        </a:p>
      </dgm:t>
    </dgm:pt>
    <dgm:pt modelId="{21129840-2164-4369-BE73-B331C38D2D19}" type="sibTrans" cxnId="{1C18F54A-3A25-4DDD-A48D-3255964ADCC7}">
      <dgm:prSet/>
      <dgm:spPr/>
      <dgm:t>
        <a:bodyPr/>
        <a:lstStyle/>
        <a:p>
          <a:endParaRPr lang="en-US"/>
        </a:p>
      </dgm:t>
    </dgm:pt>
    <dgm:pt modelId="{F934D948-33DC-4EB4-A4A3-22E81459B6FB}">
      <dgm:prSet/>
      <dgm:spPr/>
      <dgm:t>
        <a:bodyPr/>
        <a:lstStyle/>
        <a:p>
          <a:r>
            <a:rPr lang="en-GB"/>
            <a:t>Ignores colonial epistemic violence </a:t>
          </a:r>
          <a:endParaRPr lang="en-US"/>
        </a:p>
      </dgm:t>
    </dgm:pt>
    <dgm:pt modelId="{EB76D7A3-A7C8-4487-8351-471E735B3979}" type="parTrans" cxnId="{498A396C-36C6-4E96-A71E-B624731CF6AA}">
      <dgm:prSet/>
      <dgm:spPr/>
      <dgm:t>
        <a:bodyPr/>
        <a:lstStyle/>
        <a:p>
          <a:endParaRPr lang="en-US"/>
        </a:p>
      </dgm:t>
    </dgm:pt>
    <dgm:pt modelId="{516B94AA-1DC0-4763-994D-B2E4261688A3}" type="sibTrans" cxnId="{498A396C-36C6-4E96-A71E-B624731CF6AA}">
      <dgm:prSet/>
      <dgm:spPr/>
      <dgm:t>
        <a:bodyPr/>
        <a:lstStyle/>
        <a:p>
          <a:endParaRPr lang="en-US"/>
        </a:p>
      </dgm:t>
    </dgm:pt>
    <dgm:pt modelId="{34882898-28E0-40DD-97AF-DF81DD0A5B69}">
      <dgm:prSet/>
      <dgm:spPr/>
      <dgm:t>
        <a:bodyPr/>
        <a:lstStyle/>
        <a:p>
          <a:r>
            <a:rPr lang="en-GB"/>
            <a:t>Does not engage with uncomfortable issues. </a:t>
          </a:r>
          <a:endParaRPr lang="en-US"/>
        </a:p>
      </dgm:t>
    </dgm:pt>
    <dgm:pt modelId="{F2FD9366-FE32-4496-B7AA-695ABAD4C3EB}" type="parTrans" cxnId="{8F71F143-0880-4FAF-91E5-294B8B12285F}">
      <dgm:prSet/>
      <dgm:spPr/>
      <dgm:t>
        <a:bodyPr/>
        <a:lstStyle/>
        <a:p>
          <a:endParaRPr lang="en-US"/>
        </a:p>
      </dgm:t>
    </dgm:pt>
    <dgm:pt modelId="{D8648950-A45E-4661-A74A-E421E4605415}" type="sibTrans" cxnId="{8F71F143-0880-4FAF-91E5-294B8B12285F}">
      <dgm:prSet/>
      <dgm:spPr/>
      <dgm:t>
        <a:bodyPr/>
        <a:lstStyle/>
        <a:p>
          <a:endParaRPr lang="en-US"/>
        </a:p>
      </dgm:t>
    </dgm:pt>
    <dgm:pt modelId="{256FC215-A9CC-4BE2-BBBD-312E1E80A7B1}">
      <dgm:prSet/>
      <dgm:spPr/>
      <dgm:t>
        <a:bodyPr/>
        <a:lstStyle/>
        <a:p>
          <a:r>
            <a:rPr lang="en-GB"/>
            <a:t>Celebrates supposed colonial triumphalism.</a:t>
          </a:r>
          <a:endParaRPr lang="en-US"/>
        </a:p>
      </dgm:t>
    </dgm:pt>
    <dgm:pt modelId="{F8206E22-3F78-4307-AC11-C78990E6F126}" type="parTrans" cxnId="{160DD1FB-76D1-4639-8B2C-B54BD43EA16B}">
      <dgm:prSet/>
      <dgm:spPr/>
      <dgm:t>
        <a:bodyPr/>
        <a:lstStyle/>
        <a:p>
          <a:endParaRPr lang="en-US"/>
        </a:p>
      </dgm:t>
    </dgm:pt>
    <dgm:pt modelId="{30861113-07E1-49FE-A5E8-8C4FDDAB0E17}" type="sibTrans" cxnId="{160DD1FB-76D1-4639-8B2C-B54BD43EA16B}">
      <dgm:prSet/>
      <dgm:spPr/>
      <dgm:t>
        <a:bodyPr/>
        <a:lstStyle/>
        <a:p>
          <a:endParaRPr lang="en-US"/>
        </a:p>
      </dgm:t>
    </dgm:pt>
    <dgm:pt modelId="{86995B8A-02A3-437F-A0B4-9800523BE93E}">
      <dgm:prSet/>
      <dgm:spPr/>
      <dgm:t>
        <a:bodyPr/>
        <a:lstStyle/>
        <a:p>
          <a:r>
            <a:rPr lang="en-GB"/>
            <a:t>Draws on theories only from hegemonic discourses.</a:t>
          </a:r>
          <a:endParaRPr lang="en-US"/>
        </a:p>
      </dgm:t>
    </dgm:pt>
    <dgm:pt modelId="{3E5D5E7D-7205-4773-8E2E-B140044DCDBE}" type="parTrans" cxnId="{38614D50-0C4D-4CEB-996D-DA61260C8D40}">
      <dgm:prSet/>
      <dgm:spPr/>
      <dgm:t>
        <a:bodyPr/>
        <a:lstStyle/>
        <a:p>
          <a:endParaRPr lang="en-US"/>
        </a:p>
      </dgm:t>
    </dgm:pt>
    <dgm:pt modelId="{0D40F5DE-EF43-4D51-87BE-E5B910F65E5D}" type="sibTrans" cxnId="{38614D50-0C4D-4CEB-996D-DA61260C8D40}">
      <dgm:prSet/>
      <dgm:spPr/>
      <dgm:t>
        <a:bodyPr/>
        <a:lstStyle/>
        <a:p>
          <a:endParaRPr lang="en-US"/>
        </a:p>
      </dgm:t>
    </dgm:pt>
    <dgm:pt modelId="{6808F825-4FFB-4DAF-A5C3-43E5E652755F}">
      <dgm:prSet/>
      <dgm:spPr/>
      <dgm:t>
        <a:bodyPr/>
        <a:lstStyle/>
        <a:p>
          <a:r>
            <a:rPr lang="en-GB"/>
            <a:t>Does not acknowledge its omissions and exclusions.   </a:t>
          </a:r>
          <a:endParaRPr lang="en-US"/>
        </a:p>
      </dgm:t>
    </dgm:pt>
    <dgm:pt modelId="{6A1CDB85-B6C7-48FA-AD76-71D84621BC58}" type="parTrans" cxnId="{0DAF90A3-7A18-40C7-8243-ECEC579BE888}">
      <dgm:prSet/>
      <dgm:spPr/>
      <dgm:t>
        <a:bodyPr/>
        <a:lstStyle/>
        <a:p>
          <a:endParaRPr lang="en-US"/>
        </a:p>
      </dgm:t>
    </dgm:pt>
    <dgm:pt modelId="{AAFB6060-F076-42F4-AAB5-C63E3F2A1BCD}" type="sibTrans" cxnId="{0DAF90A3-7A18-40C7-8243-ECEC579BE888}">
      <dgm:prSet/>
      <dgm:spPr/>
      <dgm:t>
        <a:bodyPr/>
        <a:lstStyle/>
        <a:p>
          <a:endParaRPr lang="en-US"/>
        </a:p>
      </dgm:t>
    </dgm:pt>
    <dgm:pt modelId="{E4B82111-5B61-4B6F-9CF3-77DBFFFD1B98}">
      <dgm:prSet/>
      <dgm:spPr/>
      <dgm:t>
        <a:bodyPr/>
        <a:lstStyle/>
        <a:p>
          <a:r>
            <a:rPr lang="en-GB"/>
            <a:t>Demonises non-normative knowledges</a:t>
          </a:r>
          <a:endParaRPr lang="en-US"/>
        </a:p>
      </dgm:t>
    </dgm:pt>
    <dgm:pt modelId="{83676A95-21E5-4763-BB5A-0270CCD3B236}" type="parTrans" cxnId="{99E209AB-76C7-4AFB-A5EC-D010625282FC}">
      <dgm:prSet/>
      <dgm:spPr/>
      <dgm:t>
        <a:bodyPr/>
        <a:lstStyle/>
        <a:p>
          <a:endParaRPr lang="en-US"/>
        </a:p>
      </dgm:t>
    </dgm:pt>
    <dgm:pt modelId="{D31B643D-538B-4649-AAEF-EB0F7D36D5AB}" type="sibTrans" cxnId="{99E209AB-76C7-4AFB-A5EC-D010625282FC}">
      <dgm:prSet/>
      <dgm:spPr/>
      <dgm:t>
        <a:bodyPr/>
        <a:lstStyle/>
        <a:p>
          <a:endParaRPr lang="en-US"/>
        </a:p>
      </dgm:t>
    </dgm:pt>
    <dgm:pt modelId="{A6E5851C-B6A4-45EA-9B93-AA6F97598B58}">
      <dgm:prSet/>
      <dgm:spPr/>
      <dgm:t>
        <a:bodyPr/>
        <a:lstStyle/>
        <a:p>
          <a:r>
            <a:rPr lang="en-GB"/>
            <a:t>Minimises Black pain (Motshabi, 2020)</a:t>
          </a:r>
          <a:endParaRPr lang="en-US"/>
        </a:p>
      </dgm:t>
    </dgm:pt>
    <dgm:pt modelId="{E33C05EC-9870-4B16-BDFE-CCE895884AEC}" type="parTrans" cxnId="{524104C1-5812-4E19-BC22-3048C1301E11}">
      <dgm:prSet/>
      <dgm:spPr/>
      <dgm:t>
        <a:bodyPr/>
        <a:lstStyle/>
        <a:p>
          <a:endParaRPr lang="en-US"/>
        </a:p>
      </dgm:t>
    </dgm:pt>
    <dgm:pt modelId="{E787E08E-9F78-4022-99A6-3335E3780A58}" type="sibTrans" cxnId="{524104C1-5812-4E19-BC22-3048C1301E11}">
      <dgm:prSet/>
      <dgm:spPr/>
      <dgm:t>
        <a:bodyPr/>
        <a:lstStyle/>
        <a:p>
          <a:endParaRPr lang="en-US"/>
        </a:p>
      </dgm:t>
    </dgm:pt>
    <dgm:pt modelId="{2417D04C-C684-49F3-A189-EDF2B5DE6357}">
      <dgm:prSet/>
      <dgm:spPr/>
      <dgm:t>
        <a:bodyPr/>
        <a:lstStyle/>
        <a:p>
          <a:r>
            <a:rPr lang="en-GB" b="0" i="0" dirty="0"/>
            <a:t>Antipathetic to reparations  </a:t>
          </a:r>
          <a:endParaRPr lang="en-US" dirty="0"/>
        </a:p>
      </dgm:t>
    </dgm:pt>
    <dgm:pt modelId="{BCC3EF8F-756A-47B8-B4B2-3B6497C64D32}" type="parTrans" cxnId="{61F4282A-FE61-420D-B5B8-422319DABFC0}">
      <dgm:prSet/>
      <dgm:spPr/>
      <dgm:t>
        <a:bodyPr/>
        <a:lstStyle/>
        <a:p>
          <a:endParaRPr lang="en-US"/>
        </a:p>
      </dgm:t>
    </dgm:pt>
    <dgm:pt modelId="{EF6A7668-0170-4203-AAB2-9EF8201AB88B}" type="sibTrans" cxnId="{61F4282A-FE61-420D-B5B8-422319DABFC0}">
      <dgm:prSet/>
      <dgm:spPr/>
      <dgm:t>
        <a:bodyPr/>
        <a:lstStyle/>
        <a:p>
          <a:endParaRPr lang="en-US"/>
        </a:p>
      </dgm:t>
    </dgm:pt>
    <dgm:pt modelId="{B94517E4-286B-4FCC-B426-BF826E7B1340}">
      <dgm:prSet/>
      <dgm:spPr/>
      <dgm:t>
        <a:bodyPr/>
        <a:lstStyle/>
        <a:p>
          <a:r>
            <a:rPr lang="en-GB"/>
            <a:t>Peppers over structural racism</a:t>
          </a:r>
          <a:endParaRPr lang="en-US"/>
        </a:p>
      </dgm:t>
    </dgm:pt>
    <dgm:pt modelId="{13E0B071-34AD-449E-A8E3-2D9BC573F91C}" type="parTrans" cxnId="{140CCDD1-59A8-4AAD-A554-7D32C5FE43A1}">
      <dgm:prSet/>
      <dgm:spPr/>
      <dgm:t>
        <a:bodyPr/>
        <a:lstStyle/>
        <a:p>
          <a:endParaRPr lang="en-US"/>
        </a:p>
      </dgm:t>
    </dgm:pt>
    <dgm:pt modelId="{C553A83D-8258-4078-9DC9-1337CC5A3860}" type="sibTrans" cxnId="{140CCDD1-59A8-4AAD-A554-7D32C5FE43A1}">
      <dgm:prSet/>
      <dgm:spPr/>
      <dgm:t>
        <a:bodyPr/>
        <a:lstStyle/>
        <a:p>
          <a:endParaRPr lang="en-US"/>
        </a:p>
      </dgm:t>
    </dgm:pt>
    <dgm:pt modelId="{3ED6E639-B6E0-4639-84E3-095CF1203251}">
      <dgm:prSet/>
      <dgm:spPr/>
      <dgm:t>
        <a:bodyPr/>
        <a:lstStyle/>
        <a:p>
          <a:r>
            <a:rPr lang="en-GB"/>
            <a:t>Fails to interrogate structural location</a:t>
          </a:r>
          <a:endParaRPr lang="en-US"/>
        </a:p>
      </dgm:t>
    </dgm:pt>
    <dgm:pt modelId="{B819833D-9DAB-4ADC-92AB-456176FC7C01}" type="parTrans" cxnId="{710ECEB9-A553-4232-9CCD-E38469313FF5}">
      <dgm:prSet/>
      <dgm:spPr/>
      <dgm:t>
        <a:bodyPr/>
        <a:lstStyle/>
        <a:p>
          <a:endParaRPr lang="en-US"/>
        </a:p>
      </dgm:t>
    </dgm:pt>
    <dgm:pt modelId="{2FE52513-0936-457E-BA99-47BAD8EC72A0}" type="sibTrans" cxnId="{710ECEB9-A553-4232-9CCD-E38469313FF5}">
      <dgm:prSet/>
      <dgm:spPr/>
      <dgm:t>
        <a:bodyPr/>
        <a:lstStyle/>
        <a:p>
          <a:endParaRPr lang="en-US"/>
        </a:p>
      </dgm:t>
    </dgm:pt>
    <dgm:pt modelId="{7EBA3FE8-61BF-4012-8457-5B631BC7271F}" type="pres">
      <dgm:prSet presAssocID="{3E4832A5-1BCC-41BC-86A7-E1097448A8E8}" presName="Name0" presStyleCnt="0">
        <dgm:presLayoutVars>
          <dgm:dir/>
          <dgm:resizeHandles val="exact"/>
        </dgm:presLayoutVars>
      </dgm:prSet>
      <dgm:spPr/>
    </dgm:pt>
    <dgm:pt modelId="{1E488914-47BA-41B5-87D6-D11EF0D5B271}" type="pres">
      <dgm:prSet presAssocID="{78A2F750-8B84-4897-8C93-0F96310509E3}" presName="node" presStyleLbl="node1" presStyleIdx="0" presStyleCnt="12">
        <dgm:presLayoutVars>
          <dgm:bulletEnabled val="1"/>
        </dgm:presLayoutVars>
      </dgm:prSet>
      <dgm:spPr/>
    </dgm:pt>
    <dgm:pt modelId="{F908C1B7-436A-43D9-B1D2-8807A4D6B089}" type="pres">
      <dgm:prSet presAssocID="{3206B922-2AC8-429D-9C32-F7A598DA378A}" presName="sibTrans" presStyleLbl="sibTrans1D1" presStyleIdx="0" presStyleCnt="11"/>
      <dgm:spPr/>
    </dgm:pt>
    <dgm:pt modelId="{92849721-A36B-48F4-A47A-8F80BD9C9687}" type="pres">
      <dgm:prSet presAssocID="{3206B922-2AC8-429D-9C32-F7A598DA378A}" presName="connectorText" presStyleLbl="sibTrans1D1" presStyleIdx="0" presStyleCnt="11"/>
      <dgm:spPr/>
    </dgm:pt>
    <dgm:pt modelId="{148386C2-BF6C-4599-B072-95E96D1436C2}" type="pres">
      <dgm:prSet presAssocID="{A14CD07A-B6F9-41FB-9C38-B224B4E4CA74}" presName="node" presStyleLbl="node1" presStyleIdx="1" presStyleCnt="12">
        <dgm:presLayoutVars>
          <dgm:bulletEnabled val="1"/>
        </dgm:presLayoutVars>
      </dgm:prSet>
      <dgm:spPr/>
    </dgm:pt>
    <dgm:pt modelId="{0C916663-CC68-4334-890F-553E336A4EE1}" type="pres">
      <dgm:prSet presAssocID="{21129840-2164-4369-BE73-B331C38D2D19}" presName="sibTrans" presStyleLbl="sibTrans1D1" presStyleIdx="1" presStyleCnt="11"/>
      <dgm:spPr/>
    </dgm:pt>
    <dgm:pt modelId="{B902C888-B1AB-4D3E-B6FD-D8EA6A8B02CA}" type="pres">
      <dgm:prSet presAssocID="{21129840-2164-4369-BE73-B331C38D2D19}" presName="connectorText" presStyleLbl="sibTrans1D1" presStyleIdx="1" presStyleCnt="11"/>
      <dgm:spPr/>
    </dgm:pt>
    <dgm:pt modelId="{3B57C7FE-A6CC-4293-9C33-654CA2A29A10}" type="pres">
      <dgm:prSet presAssocID="{F934D948-33DC-4EB4-A4A3-22E81459B6FB}" presName="node" presStyleLbl="node1" presStyleIdx="2" presStyleCnt="12">
        <dgm:presLayoutVars>
          <dgm:bulletEnabled val="1"/>
        </dgm:presLayoutVars>
      </dgm:prSet>
      <dgm:spPr/>
    </dgm:pt>
    <dgm:pt modelId="{E7506FBE-C769-4825-A54C-A0C34C198904}" type="pres">
      <dgm:prSet presAssocID="{516B94AA-1DC0-4763-994D-B2E4261688A3}" presName="sibTrans" presStyleLbl="sibTrans1D1" presStyleIdx="2" presStyleCnt="11"/>
      <dgm:spPr/>
    </dgm:pt>
    <dgm:pt modelId="{3BDEE378-4DAA-4CBD-8C73-48EFC06AE9CF}" type="pres">
      <dgm:prSet presAssocID="{516B94AA-1DC0-4763-994D-B2E4261688A3}" presName="connectorText" presStyleLbl="sibTrans1D1" presStyleIdx="2" presStyleCnt="11"/>
      <dgm:spPr/>
    </dgm:pt>
    <dgm:pt modelId="{7403A2F9-414C-450B-9A63-CC0C4C48023B}" type="pres">
      <dgm:prSet presAssocID="{34882898-28E0-40DD-97AF-DF81DD0A5B69}" presName="node" presStyleLbl="node1" presStyleIdx="3" presStyleCnt="12">
        <dgm:presLayoutVars>
          <dgm:bulletEnabled val="1"/>
        </dgm:presLayoutVars>
      </dgm:prSet>
      <dgm:spPr/>
    </dgm:pt>
    <dgm:pt modelId="{970AE216-6A8E-47FC-B012-8168FA2E7897}" type="pres">
      <dgm:prSet presAssocID="{D8648950-A45E-4661-A74A-E421E4605415}" presName="sibTrans" presStyleLbl="sibTrans1D1" presStyleIdx="3" presStyleCnt="11"/>
      <dgm:spPr/>
    </dgm:pt>
    <dgm:pt modelId="{9C73B938-86AB-4CFD-89EF-3FBF33687BC0}" type="pres">
      <dgm:prSet presAssocID="{D8648950-A45E-4661-A74A-E421E4605415}" presName="connectorText" presStyleLbl="sibTrans1D1" presStyleIdx="3" presStyleCnt="11"/>
      <dgm:spPr/>
    </dgm:pt>
    <dgm:pt modelId="{EB742DA7-1BDB-4D78-865B-80CFDAD42482}" type="pres">
      <dgm:prSet presAssocID="{256FC215-A9CC-4BE2-BBBD-312E1E80A7B1}" presName="node" presStyleLbl="node1" presStyleIdx="4" presStyleCnt="12">
        <dgm:presLayoutVars>
          <dgm:bulletEnabled val="1"/>
        </dgm:presLayoutVars>
      </dgm:prSet>
      <dgm:spPr/>
    </dgm:pt>
    <dgm:pt modelId="{1F48E164-5794-4C3E-A0F8-6B83F6D1E63A}" type="pres">
      <dgm:prSet presAssocID="{30861113-07E1-49FE-A5E8-8C4FDDAB0E17}" presName="sibTrans" presStyleLbl="sibTrans1D1" presStyleIdx="4" presStyleCnt="11"/>
      <dgm:spPr/>
    </dgm:pt>
    <dgm:pt modelId="{DC9B0A64-27DC-421A-AD1A-9DFF1C48EB4C}" type="pres">
      <dgm:prSet presAssocID="{30861113-07E1-49FE-A5E8-8C4FDDAB0E17}" presName="connectorText" presStyleLbl="sibTrans1D1" presStyleIdx="4" presStyleCnt="11"/>
      <dgm:spPr/>
    </dgm:pt>
    <dgm:pt modelId="{A1A1672A-5876-4114-AAF9-758D80B8EB63}" type="pres">
      <dgm:prSet presAssocID="{86995B8A-02A3-437F-A0B4-9800523BE93E}" presName="node" presStyleLbl="node1" presStyleIdx="5" presStyleCnt="12">
        <dgm:presLayoutVars>
          <dgm:bulletEnabled val="1"/>
        </dgm:presLayoutVars>
      </dgm:prSet>
      <dgm:spPr/>
    </dgm:pt>
    <dgm:pt modelId="{B1AF2E11-99BB-4BB4-A8F9-C18FB6CFA137}" type="pres">
      <dgm:prSet presAssocID="{0D40F5DE-EF43-4D51-87BE-E5B910F65E5D}" presName="sibTrans" presStyleLbl="sibTrans1D1" presStyleIdx="5" presStyleCnt="11"/>
      <dgm:spPr/>
    </dgm:pt>
    <dgm:pt modelId="{236FE36A-4F81-4FEF-8809-B5F584D9F6E4}" type="pres">
      <dgm:prSet presAssocID="{0D40F5DE-EF43-4D51-87BE-E5B910F65E5D}" presName="connectorText" presStyleLbl="sibTrans1D1" presStyleIdx="5" presStyleCnt="11"/>
      <dgm:spPr/>
    </dgm:pt>
    <dgm:pt modelId="{BF58BF2C-5CFE-4419-8370-FD074318A35C}" type="pres">
      <dgm:prSet presAssocID="{6808F825-4FFB-4DAF-A5C3-43E5E652755F}" presName="node" presStyleLbl="node1" presStyleIdx="6" presStyleCnt="12">
        <dgm:presLayoutVars>
          <dgm:bulletEnabled val="1"/>
        </dgm:presLayoutVars>
      </dgm:prSet>
      <dgm:spPr/>
    </dgm:pt>
    <dgm:pt modelId="{FA7CA37F-1E8D-4E66-8C0E-A52DF2108010}" type="pres">
      <dgm:prSet presAssocID="{AAFB6060-F076-42F4-AAB5-C63E3F2A1BCD}" presName="sibTrans" presStyleLbl="sibTrans1D1" presStyleIdx="6" presStyleCnt="11"/>
      <dgm:spPr/>
    </dgm:pt>
    <dgm:pt modelId="{968B1EE5-09B3-4173-A8BC-72986007673E}" type="pres">
      <dgm:prSet presAssocID="{AAFB6060-F076-42F4-AAB5-C63E3F2A1BCD}" presName="connectorText" presStyleLbl="sibTrans1D1" presStyleIdx="6" presStyleCnt="11"/>
      <dgm:spPr/>
    </dgm:pt>
    <dgm:pt modelId="{3077E1EA-80C2-4248-BF1B-612C593F66FA}" type="pres">
      <dgm:prSet presAssocID="{E4B82111-5B61-4B6F-9CF3-77DBFFFD1B98}" presName="node" presStyleLbl="node1" presStyleIdx="7" presStyleCnt="12">
        <dgm:presLayoutVars>
          <dgm:bulletEnabled val="1"/>
        </dgm:presLayoutVars>
      </dgm:prSet>
      <dgm:spPr/>
    </dgm:pt>
    <dgm:pt modelId="{F0C77743-3EDD-44EA-A785-BCD9CF05597E}" type="pres">
      <dgm:prSet presAssocID="{D31B643D-538B-4649-AAEF-EB0F7D36D5AB}" presName="sibTrans" presStyleLbl="sibTrans1D1" presStyleIdx="7" presStyleCnt="11"/>
      <dgm:spPr/>
    </dgm:pt>
    <dgm:pt modelId="{A6ADF6E1-63FE-4930-8AC5-EDA3185244C6}" type="pres">
      <dgm:prSet presAssocID="{D31B643D-538B-4649-AAEF-EB0F7D36D5AB}" presName="connectorText" presStyleLbl="sibTrans1D1" presStyleIdx="7" presStyleCnt="11"/>
      <dgm:spPr/>
    </dgm:pt>
    <dgm:pt modelId="{1CC4EA1B-BF11-4CEB-B87A-EC4B69F08A44}" type="pres">
      <dgm:prSet presAssocID="{A6E5851C-B6A4-45EA-9B93-AA6F97598B58}" presName="node" presStyleLbl="node1" presStyleIdx="8" presStyleCnt="12">
        <dgm:presLayoutVars>
          <dgm:bulletEnabled val="1"/>
        </dgm:presLayoutVars>
      </dgm:prSet>
      <dgm:spPr/>
    </dgm:pt>
    <dgm:pt modelId="{41BDD807-ECDA-4121-816E-D32B5E135DDD}" type="pres">
      <dgm:prSet presAssocID="{E787E08E-9F78-4022-99A6-3335E3780A58}" presName="sibTrans" presStyleLbl="sibTrans1D1" presStyleIdx="8" presStyleCnt="11"/>
      <dgm:spPr/>
    </dgm:pt>
    <dgm:pt modelId="{B52AF057-96E4-43A8-97E6-A15B415BE98E}" type="pres">
      <dgm:prSet presAssocID="{E787E08E-9F78-4022-99A6-3335E3780A58}" presName="connectorText" presStyleLbl="sibTrans1D1" presStyleIdx="8" presStyleCnt="11"/>
      <dgm:spPr/>
    </dgm:pt>
    <dgm:pt modelId="{E7687FC8-51A2-4FFC-8E2F-99E7DA23EDD4}" type="pres">
      <dgm:prSet presAssocID="{2417D04C-C684-49F3-A189-EDF2B5DE6357}" presName="node" presStyleLbl="node1" presStyleIdx="9" presStyleCnt="12">
        <dgm:presLayoutVars>
          <dgm:bulletEnabled val="1"/>
        </dgm:presLayoutVars>
      </dgm:prSet>
      <dgm:spPr/>
    </dgm:pt>
    <dgm:pt modelId="{AEB6099B-52B0-4C50-A07E-E0F14C44A1FC}" type="pres">
      <dgm:prSet presAssocID="{EF6A7668-0170-4203-AAB2-9EF8201AB88B}" presName="sibTrans" presStyleLbl="sibTrans1D1" presStyleIdx="9" presStyleCnt="11"/>
      <dgm:spPr/>
    </dgm:pt>
    <dgm:pt modelId="{AE2F1226-01C7-47CA-B502-58E92BAFB6D6}" type="pres">
      <dgm:prSet presAssocID="{EF6A7668-0170-4203-AAB2-9EF8201AB88B}" presName="connectorText" presStyleLbl="sibTrans1D1" presStyleIdx="9" presStyleCnt="11"/>
      <dgm:spPr/>
    </dgm:pt>
    <dgm:pt modelId="{F30786B4-069E-4F82-9FC7-9DE6A0875762}" type="pres">
      <dgm:prSet presAssocID="{B94517E4-286B-4FCC-B426-BF826E7B1340}" presName="node" presStyleLbl="node1" presStyleIdx="10" presStyleCnt="12">
        <dgm:presLayoutVars>
          <dgm:bulletEnabled val="1"/>
        </dgm:presLayoutVars>
      </dgm:prSet>
      <dgm:spPr/>
    </dgm:pt>
    <dgm:pt modelId="{648D4CA4-4A56-4810-910F-E024D3C29E2E}" type="pres">
      <dgm:prSet presAssocID="{C553A83D-8258-4078-9DC9-1337CC5A3860}" presName="sibTrans" presStyleLbl="sibTrans1D1" presStyleIdx="10" presStyleCnt="11"/>
      <dgm:spPr/>
    </dgm:pt>
    <dgm:pt modelId="{802B06DB-D86B-43A4-9ED4-C9D63BD43F42}" type="pres">
      <dgm:prSet presAssocID="{C553A83D-8258-4078-9DC9-1337CC5A3860}" presName="connectorText" presStyleLbl="sibTrans1D1" presStyleIdx="10" presStyleCnt="11"/>
      <dgm:spPr/>
    </dgm:pt>
    <dgm:pt modelId="{03473EEE-0975-4226-9EF5-CD01C2789983}" type="pres">
      <dgm:prSet presAssocID="{3ED6E639-B6E0-4639-84E3-095CF1203251}" presName="node" presStyleLbl="node1" presStyleIdx="11" presStyleCnt="12">
        <dgm:presLayoutVars>
          <dgm:bulletEnabled val="1"/>
        </dgm:presLayoutVars>
      </dgm:prSet>
      <dgm:spPr/>
    </dgm:pt>
  </dgm:ptLst>
  <dgm:cxnLst>
    <dgm:cxn modelId="{8711E502-B6E3-41DF-8A63-E4482233DE0A}" type="presOf" srcId="{E4B82111-5B61-4B6F-9CF3-77DBFFFD1B98}" destId="{3077E1EA-80C2-4248-BF1B-612C593F66FA}" srcOrd="0" destOrd="0" presId="urn:microsoft.com/office/officeart/2016/7/layout/RepeatingBendingProcessNew"/>
    <dgm:cxn modelId="{6731200F-2FA5-4971-99A2-2295E70502B5}" type="presOf" srcId="{21129840-2164-4369-BE73-B331C38D2D19}" destId="{0C916663-CC68-4334-890F-553E336A4EE1}" srcOrd="0" destOrd="0" presId="urn:microsoft.com/office/officeart/2016/7/layout/RepeatingBendingProcessNew"/>
    <dgm:cxn modelId="{55D29216-5153-4F40-902B-5E999D3D692F}" type="presOf" srcId="{3206B922-2AC8-429D-9C32-F7A598DA378A}" destId="{F908C1B7-436A-43D9-B1D2-8807A4D6B089}" srcOrd="0" destOrd="0" presId="urn:microsoft.com/office/officeart/2016/7/layout/RepeatingBendingProcessNew"/>
    <dgm:cxn modelId="{75CADE16-B1ED-46AF-ADA6-68BD29AF45AA}" type="presOf" srcId="{3ED6E639-B6E0-4639-84E3-095CF1203251}" destId="{03473EEE-0975-4226-9EF5-CD01C2789983}" srcOrd="0" destOrd="0" presId="urn:microsoft.com/office/officeart/2016/7/layout/RepeatingBendingProcessNew"/>
    <dgm:cxn modelId="{60039918-9336-4EB6-A266-7F3E63030FF0}" type="presOf" srcId="{B94517E4-286B-4FCC-B426-BF826E7B1340}" destId="{F30786B4-069E-4F82-9FC7-9DE6A0875762}" srcOrd="0" destOrd="0" presId="urn:microsoft.com/office/officeart/2016/7/layout/RepeatingBendingProcessNew"/>
    <dgm:cxn modelId="{B137A422-1D7F-4C00-96CD-83BC5885D730}" type="presOf" srcId="{6808F825-4FFB-4DAF-A5C3-43E5E652755F}" destId="{BF58BF2C-5CFE-4419-8370-FD074318A35C}" srcOrd="0" destOrd="0" presId="urn:microsoft.com/office/officeart/2016/7/layout/RepeatingBendingProcessNew"/>
    <dgm:cxn modelId="{AC9CF922-F3BC-49B5-B673-E208800FE43B}" type="presOf" srcId="{E787E08E-9F78-4022-99A6-3335E3780A58}" destId="{B52AF057-96E4-43A8-97E6-A15B415BE98E}" srcOrd="1" destOrd="0" presId="urn:microsoft.com/office/officeart/2016/7/layout/RepeatingBendingProcessNew"/>
    <dgm:cxn modelId="{61F4282A-FE61-420D-B5B8-422319DABFC0}" srcId="{3E4832A5-1BCC-41BC-86A7-E1097448A8E8}" destId="{2417D04C-C684-49F3-A189-EDF2B5DE6357}" srcOrd="9" destOrd="0" parTransId="{BCC3EF8F-756A-47B8-B4B2-3B6497C64D32}" sibTransId="{EF6A7668-0170-4203-AAB2-9EF8201AB88B}"/>
    <dgm:cxn modelId="{26C9CE2C-5D10-44AB-BF29-7E7E650AC81D}" type="presOf" srcId="{0D40F5DE-EF43-4D51-87BE-E5B910F65E5D}" destId="{236FE36A-4F81-4FEF-8809-B5F584D9F6E4}" srcOrd="1" destOrd="0" presId="urn:microsoft.com/office/officeart/2016/7/layout/RepeatingBendingProcessNew"/>
    <dgm:cxn modelId="{92D8243A-2CFF-4EBD-9438-D3DABD99DF42}" type="presOf" srcId="{21129840-2164-4369-BE73-B331C38D2D19}" destId="{B902C888-B1AB-4D3E-B6FD-D8EA6A8B02CA}" srcOrd="1" destOrd="0" presId="urn:microsoft.com/office/officeart/2016/7/layout/RepeatingBendingProcessNew"/>
    <dgm:cxn modelId="{1E07613C-2F92-43C6-8D22-9D205D86B1A7}" type="presOf" srcId="{EF6A7668-0170-4203-AAB2-9EF8201AB88B}" destId="{AEB6099B-52B0-4C50-A07E-E0F14C44A1FC}" srcOrd="0" destOrd="0" presId="urn:microsoft.com/office/officeart/2016/7/layout/RepeatingBendingProcessNew"/>
    <dgm:cxn modelId="{8F71F143-0880-4FAF-91E5-294B8B12285F}" srcId="{3E4832A5-1BCC-41BC-86A7-E1097448A8E8}" destId="{34882898-28E0-40DD-97AF-DF81DD0A5B69}" srcOrd="3" destOrd="0" parTransId="{F2FD9366-FE32-4496-B7AA-695ABAD4C3EB}" sibTransId="{D8648950-A45E-4661-A74A-E421E4605415}"/>
    <dgm:cxn modelId="{650A9447-E147-49BB-83DA-3AB6BDBBD554}" type="presOf" srcId="{78A2F750-8B84-4897-8C93-0F96310509E3}" destId="{1E488914-47BA-41B5-87D6-D11EF0D5B271}" srcOrd="0" destOrd="0" presId="urn:microsoft.com/office/officeart/2016/7/layout/RepeatingBendingProcessNew"/>
    <dgm:cxn modelId="{8427BD47-530D-4C31-8DD7-56913F3A801B}" type="presOf" srcId="{D31B643D-538B-4649-AAEF-EB0F7D36D5AB}" destId="{A6ADF6E1-63FE-4930-8AC5-EDA3185244C6}" srcOrd="1" destOrd="0" presId="urn:microsoft.com/office/officeart/2016/7/layout/RepeatingBendingProcessNew"/>
    <dgm:cxn modelId="{1C18F54A-3A25-4DDD-A48D-3255964ADCC7}" srcId="{3E4832A5-1BCC-41BC-86A7-E1097448A8E8}" destId="{A14CD07A-B6F9-41FB-9C38-B224B4E4CA74}" srcOrd="1" destOrd="0" parTransId="{CC25B1F9-0C6B-4722-8309-76C20D459989}" sibTransId="{21129840-2164-4369-BE73-B331C38D2D19}"/>
    <dgm:cxn modelId="{498A396C-36C6-4E96-A71E-B624731CF6AA}" srcId="{3E4832A5-1BCC-41BC-86A7-E1097448A8E8}" destId="{F934D948-33DC-4EB4-A4A3-22E81459B6FB}" srcOrd="2" destOrd="0" parTransId="{EB76D7A3-A7C8-4487-8351-471E735B3979}" sibTransId="{516B94AA-1DC0-4763-994D-B2E4261688A3}"/>
    <dgm:cxn modelId="{5EAD516F-4DC9-4844-B5DD-579548F2178C}" type="presOf" srcId="{256FC215-A9CC-4BE2-BBBD-312E1E80A7B1}" destId="{EB742DA7-1BDB-4D78-865B-80CFDAD42482}" srcOrd="0" destOrd="0" presId="urn:microsoft.com/office/officeart/2016/7/layout/RepeatingBendingProcessNew"/>
    <dgm:cxn modelId="{EB39E24F-FAE8-467C-BB0A-E75E6AC1C7CC}" type="presOf" srcId="{86995B8A-02A3-437F-A0B4-9800523BE93E}" destId="{A1A1672A-5876-4114-AAF9-758D80B8EB63}" srcOrd="0" destOrd="0" presId="urn:microsoft.com/office/officeart/2016/7/layout/RepeatingBendingProcessNew"/>
    <dgm:cxn modelId="{38614D50-0C4D-4CEB-996D-DA61260C8D40}" srcId="{3E4832A5-1BCC-41BC-86A7-E1097448A8E8}" destId="{86995B8A-02A3-437F-A0B4-9800523BE93E}" srcOrd="5" destOrd="0" parTransId="{3E5D5E7D-7205-4773-8E2E-B140044DCDBE}" sibTransId="{0D40F5DE-EF43-4D51-87BE-E5B910F65E5D}"/>
    <dgm:cxn modelId="{5821EB5A-E782-4FF3-8A1A-1EF4BF04162A}" type="presOf" srcId="{30861113-07E1-49FE-A5E8-8C4FDDAB0E17}" destId="{DC9B0A64-27DC-421A-AD1A-9DFF1C48EB4C}" srcOrd="1" destOrd="0" presId="urn:microsoft.com/office/officeart/2016/7/layout/RepeatingBendingProcessNew"/>
    <dgm:cxn modelId="{39AA6A80-FCF9-46A0-BBF5-FBC6495A7BB7}" type="presOf" srcId="{A14CD07A-B6F9-41FB-9C38-B224B4E4CA74}" destId="{148386C2-BF6C-4599-B072-95E96D1436C2}" srcOrd="0" destOrd="0" presId="urn:microsoft.com/office/officeart/2016/7/layout/RepeatingBendingProcessNew"/>
    <dgm:cxn modelId="{BDBE7187-94B2-4C0A-9157-B5314849C41B}" type="presOf" srcId="{F934D948-33DC-4EB4-A4A3-22E81459B6FB}" destId="{3B57C7FE-A6CC-4293-9C33-654CA2A29A10}" srcOrd="0" destOrd="0" presId="urn:microsoft.com/office/officeart/2016/7/layout/RepeatingBendingProcessNew"/>
    <dgm:cxn modelId="{78256688-F5B2-4E11-8881-2A250711BB45}" type="presOf" srcId="{3206B922-2AC8-429D-9C32-F7A598DA378A}" destId="{92849721-A36B-48F4-A47A-8F80BD9C9687}" srcOrd="1" destOrd="0" presId="urn:microsoft.com/office/officeart/2016/7/layout/RepeatingBendingProcessNew"/>
    <dgm:cxn modelId="{03E08F8B-3A6A-4C06-8CD7-8B9E92F12125}" type="presOf" srcId="{34882898-28E0-40DD-97AF-DF81DD0A5B69}" destId="{7403A2F9-414C-450B-9A63-CC0C4C48023B}" srcOrd="0" destOrd="0" presId="urn:microsoft.com/office/officeart/2016/7/layout/RepeatingBendingProcessNew"/>
    <dgm:cxn modelId="{E3F35696-A4B0-44DC-BAE1-280ACE5C50D5}" type="presOf" srcId="{AAFB6060-F076-42F4-AAB5-C63E3F2A1BCD}" destId="{968B1EE5-09B3-4173-A8BC-72986007673E}" srcOrd="1" destOrd="0" presId="urn:microsoft.com/office/officeart/2016/7/layout/RepeatingBendingProcessNew"/>
    <dgm:cxn modelId="{0DAF90A3-7A18-40C7-8243-ECEC579BE888}" srcId="{3E4832A5-1BCC-41BC-86A7-E1097448A8E8}" destId="{6808F825-4FFB-4DAF-A5C3-43E5E652755F}" srcOrd="6" destOrd="0" parTransId="{6A1CDB85-B6C7-48FA-AD76-71D84621BC58}" sibTransId="{AAFB6060-F076-42F4-AAB5-C63E3F2A1BCD}"/>
    <dgm:cxn modelId="{053249A5-84DB-4D7D-9201-0081E0923823}" type="presOf" srcId="{A6E5851C-B6A4-45EA-9B93-AA6F97598B58}" destId="{1CC4EA1B-BF11-4CEB-B87A-EC4B69F08A44}" srcOrd="0" destOrd="0" presId="urn:microsoft.com/office/officeart/2016/7/layout/RepeatingBendingProcessNew"/>
    <dgm:cxn modelId="{78ED3BA9-119E-4B0A-93D1-837CD0FC5D79}" type="presOf" srcId="{AAFB6060-F076-42F4-AAB5-C63E3F2A1BCD}" destId="{FA7CA37F-1E8D-4E66-8C0E-A52DF2108010}" srcOrd="0" destOrd="0" presId="urn:microsoft.com/office/officeart/2016/7/layout/RepeatingBendingProcessNew"/>
    <dgm:cxn modelId="{99E209AB-76C7-4AFB-A5EC-D010625282FC}" srcId="{3E4832A5-1BCC-41BC-86A7-E1097448A8E8}" destId="{E4B82111-5B61-4B6F-9CF3-77DBFFFD1B98}" srcOrd="7" destOrd="0" parTransId="{83676A95-21E5-4763-BB5A-0270CCD3B236}" sibTransId="{D31B643D-538B-4649-AAEF-EB0F7D36D5AB}"/>
    <dgm:cxn modelId="{19B880AC-972E-444E-ADA3-A4B9058D732C}" type="presOf" srcId="{D8648950-A45E-4661-A74A-E421E4605415}" destId="{970AE216-6A8E-47FC-B012-8168FA2E7897}" srcOrd="0" destOrd="0" presId="urn:microsoft.com/office/officeart/2016/7/layout/RepeatingBendingProcessNew"/>
    <dgm:cxn modelId="{710ECEB9-A553-4232-9CCD-E38469313FF5}" srcId="{3E4832A5-1BCC-41BC-86A7-E1097448A8E8}" destId="{3ED6E639-B6E0-4639-84E3-095CF1203251}" srcOrd="11" destOrd="0" parTransId="{B819833D-9DAB-4ADC-92AB-456176FC7C01}" sibTransId="{2FE52513-0936-457E-BA99-47BAD8EC72A0}"/>
    <dgm:cxn modelId="{4113D0BA-8D97-4225-8377-4F4DE206A9C8}" type="presOf" srcId="{0D40F5DE-EF43-4D51-87BE-E5B910F65E5D}" destId="{B1AF2E11-99BB-4BB4-A8F9-C18FB6CFA137}" srcOrd="0" destOrd="0" presId="urn:microsoft.com/office/officeart/2016/7/layout/RepeatingBendingProcessNew"/>
    <dgm:cxn modelId="{524104C1-5812-4E19-BC22-3048C1301E11}" srcId="{3E4832A5-1BCC-41BC-86A7-E1097448A8E8}" destId="{A6E5851C-B6A4-45EA-9B93-AA6F97598B58}" srcOrd="8" destOrd="0" parTransId="{E33C05EC-9870-4B16-BDFE-CCE895884AEC}" sibTransId="{E787E08E-9F78-4022-99A6-3335E3780A58}"/>
    <dgm:cxn modelId="{D27E65C4-8AD4-4741-BA92-9C0E7DEAAD92}" type="presOf" srcId="{3E4832A5-1BCC-41BC-86A7-E1097448A8E8}" destId="{7EBA3FE8-61BF-4012-8457-5B631BC7271F}" srcOrd="0" destOrd="0" presId="urn:microsoft.com/office/officeart/2016/7/layout/RepeatingBendingProcessNew"/>
    <dgm:cxn modelId="{3D2EACC9-D4B6-4D6E-A1E4-D016DB98FEB4}" type="presOf" srcId="{516B94AA-1DC0-4763-994D-B2E4261688A3}" destId="{3BDEE378-4DAA-4CBD-8C73-48EFC06AE9CF}" srcOrd="1" destOrd="0" presId="urn:microsoft.com/office/officeart/2016/7/layout/RepeatingBendingProcessNew"/>
    <dgm:cxn modelId="{140CCDD1-59A8-4AAD-A554-7D32C5FE43A1}" srcId="{3E4832A5-1BCC-41BC-86A7-E1097448A8E8}" destId="{B94517E4-286B-4FCC-B426-BF826E7B1340}" srcOrd="10" destOrd="0" parTransId="{13E0B071-34AD-449E-A8E3-2D9BC573F91C}" sibTransId="{C553A83D-8258-4078-9DC9-1337CC5A3860}"/>
    <dgm:cxn modelId="{6C6F69D3-7322-417A-8CBE-545180B9EE0A}" type="presOf" srcId="{EF6A7668-0170-4203-AAB2-9EF8201AB88B}" destId="{AE2F1226-01C7-47CA-B502-58E92BAFB6D6}" srcOrd="1" destOrd="0" presId="urn:microsoft.com/office/officeart/2016/7/layout/RepeatingBendingProcessNew"/>
    <dgm:cxn modelId="{15EA86D7-C8E5-4473-9AE6-7146551E25FA}" type="presOf" srcId="{E787E08E-9F78-4022-99A6-3335E3780A58}" destId="{41BDD807-ECDA-4121-816E-D32B5E135DDD}" srcOrd="0" destOrd="0" presId="urn:microsoft.com/office/officeart/2016/7/layout/RepeatingBendingProcessNew"/>
    <dgm:cxn modelId="{9F4B5EDC-7E1C-479A-944D-B3BCF3338E58}" type="presOf" srcId="{D8648950-A45E-4661-A74A-E421E4605415}" destId="{9C73B938-86AB-4CFD-89EF-3FBF33687BC0}" srcOrd="1" destOrd="0" presId="urn:microsoft.com/office/officeart/2016/7/layout/RepeatingBendingProcessNew"/>
    <dgm:cxn modelId="{7051C8DC-8972-4D5A-A22C-9A3F5338F693}" type="presOf" srcId="{C553A83D-8258-4078-9DC9-1337CC5A3860}" destId="{802B06DB-D86B-43A4-9ED4-C9D63BD43F42}" srcOrd="1" destOrd="0" presId="urn:microsoft.com/office/officeart/2016/7/layout/RepeatingBendingProcessNew"/>
    <dgm:cxn modelId="{9CFAF7E5-4D52-48A9-BEA9-AF87E650B564}" type="presOf" srcId="{2417D04C-C684-49F3-A189-EDF2B5DE6357}" destId="{E7687FC8-51A2-4FFC-8E2F-99E7DA23EDD4}" srcOrd="0" destOrd="0" presId="urn:microsoft.com/office/officeart/2016/7/layout/RepeatingBendingProcessNew"/>
    <dgm:cxn modelId="{CBF74AED-DCFB-44D4-9EFD-1BF03AFDFCE4}" type="presOf" srcId="{516B94AA-1DC0-4763-994D-B2E4261688A3}" destId="{E7506FBE-C769-4825-A54C-A0C34C198904}" srcOrd="0" destOrd="0" presId="urn:microsoft.com/office/officeart/2016/7/layout/RepeatingBendingProcessNew"/>
    <dgm:cxn modelId="{270E58EE-AF93-4F7E-8074-F5E794D2735E}" type="presOf" srcId="{30861113-07E1-49FE-A5E8-8C4FDDAB0E17}" destId="{1F48E164-5794-4C3E-A0F8-6B83F6D1E63A}" srcOrd="0" destOrd="0" presId="urn:microsoft.com/office/officeart/2016/7/layout/RepeatingBendingProcessNew"/>
    <dgm:cxn modelId="{C510F4F3-91A1-4C24-BE1C-2784C4D62E0E}" srcId="{3E4832A5-1BCC-41BC-86A7-E1097448A8E8}" destId="{78A2F750-8B84-4897-8C93-0F96310509E3}" srcOrd="0" destOrd="0" parTransId="{79086CF6-2CA0-4A1E-8EDA-9447D3B3BCB7}" sibTransId="{3206B922-2AC8-429D-9C32-F7A598DA378A}"/>
    <dgm:cxn modelId="{AADC65F8-5A62-41E5-81D5-525F56E30583}" type="presOf" srcId="{D31B643D-538B-4649-AAEF-EB0F7D36D5AB}" destId="{F0C77743-3EDD-44EA-A785-BCD9CF05597E}" srcOrd="0" destOrd="0" presId="urn:microsoft.com/office/officeart/2016/7/layout/RepeatingBendingProcessNew"/>
    <dgm:cxn modelId="{A6A66AF8-67D7-4876-B48D-B8BB5ABE5A78}" type="presOf" srcId="{C553A83D-8258-4078-9DC9-1337CC5A3860}" destId="{648D4CA4-4A56-4810-910F-E024D3C29E2E}" srcOrd="0" destOrd="0" presId="urn:microsoft.com/office/officeart/2016/7/layout/RepeatingBendingProcessNew"/>
    <dgm:cxn modelId="{160DD1FB-76D1-4639-8B2C-B54BD43EA16B}" srcId="{3E4832A5-1BCC-41BC-86A7-E1097448A8E8}" destId="{256FC215-A9CC-4BE2-BBBD-312E1E80A7B1}" srcOrd="4" destOrd="0" parTransId="{F8206E22-3F78-4307-AC11-C78990E6F126}" sibTransId="{30861113-07E1-49FE-A5E8-8C4FDDAB0E17}"/>
    <dgm:cxn modelId="{75CBB3EA-40FB-481F-8D81-89E13A7CD10B}" type="presParOf" srcId="{7EBA3FE8-61BF-4012-8457-5B631BC7271F}" destId="{1E488914-47BA-41B5-87D6-D11EF0D5B271}" srcOrd="0" destOrd="0" presId="urn:microsoft.com/office/officeart/2016/7/layout/RepeatingBendingProcessNew"/>
    <dgm:cxn modelId="{700474A1-9532-4B0F-8680-5EA995EB761A}" type="presParOf" srcId="{7EBA3FE8-61BF-4012-8457-5B631BC7271F}" destId="{F908C1B7-436A-43D9-B1D2-8807A4D6B089}" srcOrd="1" destOrd="0" presId="urn:microsoft.com/office/officeart/2016/7/layout/RepeatingBendingProcessNew"/>
    <dgm:cxn modelId="{46995131-1419-41F1-9814-43D3FBB156BE}" type="presParOf" srcId="{F908C1B7-436A-43D9-B1D2-8807A4D6B089}" destId="{92849721-A36B-48F4-A47A-8F80BD9C9687}" srcOrd="0" destOrd="0" presId="urn:microsoft.com/office/officeart/2016/7/layout/RepeatingBendingProcessNew"/>
    <dgm:cxn modelId="{F2EA5ECB-EF2C-4E63-A044-4CC4001FB0A7}" type="presParOf" srcId="{7EBA3FE8-61BF-4012-8457-5B631BC7271F}" destId="{148386C2-BF6C-4599-B072-95E96D1436C2}" srcOrd="2" destOrd="0" presId="urn:microsoft.com/office/officeart/2016/7/layout/RepeatingBendingProcessNew"/>
    <dgm:cxn modelId="{467C62F6-D227-430F-9AFF-9D948B709588}" type="presParOf" srcId="{7EBA3FE8-61BF-4012-8457-5B631BC7271F}" destId="{0C916663-CC68-4334-890F-553E336A4EE1}" srcOrd="3" destOrd="0" presId="urn:microsoft.com/office/officeart/2016/7/layout/RepeatingBendingProcessNew"/>
    <dgm:cxn modelId="{C5EF253E-39A9-4456-A7AA-470C1B831ADA}" type="presParOf" srcId="{0C916663-CC68-4334-890F-553E336A4EE1}" destId="{B902C888-B1AB-4D3E-B6FD-D8EA6A8B02CA}" srcOrd="0" destOrd="0" presId="urn:microsoft.com/office/officeart/2016/7/layout/RepeatingBendingProcessNew"/>
    <dgm:cxn modelId="{DEB5EBFA-94B4-4535-9C0B-5268EDE0148A}" type="presParOf" srcId="{7EBA3FE8-61BF-4012-8457-5B631BC7271F}" destId="{3B57C7FE-A6CC-4293-9C33-654CA2A29A10}" srcOrd="4" destOrd="0" presId="urn:microsoft.com/office/officeart/2016/7/layout/RepeatingBendingProcessNew"/>
    <dgm:cxn modelId="{220A01EB-D3F5-4CDD-9CF0-D804C41AFA47}" type="presParOf" srcId="{7EBA3FE8-61BF-4012-8457-5B631BC7271F}" destId="{E7506FBE-C769-4825-A54C-A0C34C198904}" srcOrd="5" destOrd="0" presId="urn:microsoft.com/office/officeart/2016/7/layout/RepeatingBendingProcessNew"/>
    <dgm:cxn modelId="{5F5EDA75-A3D5-424C-9A85-E5EF389A916A}" type="presParOf" srcId="{E7506FBE-C769-4825-A54C-A0C34C198904}" destId="{3BDEE378-4DAA-4CBD-8C73-48EFC06AE9CF}" srcOrd="0" destOrd="0" presId="urn:microsoft.com/office/officeart/2016/7/layout/RepeatingBendingProcessNew"/>
    <dgm:cxn modelId="{6C4ED166-CA60-45AD-85A6-944C0B918A71}" type="presParOf" srcId="{7EBA3FE8-61BF-4012-8457-5B631BC7271F}" destId="{7403A2F9-414C-450B-9A63-CC0C4C48023B}" srcOrd="6" destOrd="0" presId="urn:microsoft.com/office/officeart/2016/7/layout/RepeatingBendingProcessNew"/>
    <dgm:cxn modelId="{A69FEAE5-B923-4263-876D-0D562718B5D9}" type="presParOf" srcId="{7EBA3FE8-61BF-4012-8457-5B631BC7271F}" destId="{970AE216-6A8E-47FC-B012-8168FA2E7897}" srcOrd="7" destOrd="0" presId="urn:microsoft.com/office/officeart/2016/7/layout/RepeatingBendingProcessNew"/>
    <dgm:cxn modelId="{FDA01A70-0194-4546-9CDE-4B4E4CA57D32}" type="presParOf" srcId="{970AE216-6A8E-47FC-B012-8168FA2E7897}" destId="{9C73B938-86AB-4CFD-89EF-3FBF33687BC0}" srcOrd="0" destOrd="0" presId="urn:microsoft.com/office/officeart/2016/7/layout/RepeatingBendingProcessNew"/>
    <dgm:cxn modelId="{3766F8AA-1266-4955-AD0B-3123ADB7BEE7}" type="presParOf" srcId="{7EBA3FE8-61BF-4012-8457-5B631BC7271F}" destId="{EB742DA7-1BDB-4D78-865B-80CFDAD42482}" srcOrd="8" destOrd="0" presId="urn:microsoft.com/office/officeart/2016/7/layout/RepeatingBendingProcessNew"/>
    <dgm:cxn modelId="{3D017D73-5A4B-4B6D-9DE9-C5F1E49178F2}" type="presParOf" srcId="{7EBA3FE8-61BF-4012-8457-5B631BC7271F}" destId="{1F48E164-5794-4C3E-A0F8-6B83F6D1E63A}" srcOrd="9" destOrd="0" presId="urn:microsoft.com/office/officeart/2016/7/layout/RepeatingBendingProcessNew"/>
    <dgm:cxn modelId="{F1F6400B-7A7F-436B-8172-F5B211147143}" type="presParOf" srcId="{1F48E164-5794-4C3E-A0F8-6B83F6D1E63A}" destId="{DC9B0A64-27DC-421A-AD1A-9DFF1C48EB4C}" srcOrd="0" destOrd="0" presId="urn:microsoft.com/office/officeart/2016/7/layout/RepeatingBendingProcessNew"/>
    <dgm:cxn modelId="{9D882EEA-B615-4FBE-884B-B69BD4B3840B}" type="presParOf" srcId="{7EBA3FE8-61BF-4012-8457-5B631BC7271F}" destId="{A1A1672A-5876-4114-AAF9-758D80B8EB63}" srcOrd="10" destOrd="0" presId="urn:microsoft.com/office/officeart/2016/7/layout/RepeatingBendingProcessNew"/>
    <dgm:cxn modelId="{5A7BB678-680A-46EA-8945-C31DEAB91ACF}" type="presParOf" srcId="{7EBA3FE8-61BF-4012-8457-5B631BC7271F}" destId="{B1AF2E11-99BB-4BB4-A8F9-C18FB6CFA137}" srcOrd="11" destOrd="0" presId="urn:microsoft.com/office/officeart/2016/7/layout/RepeatingBendingProcessNew"/>
    <dgm:cxn modelId="{3D89A4F1-1FCA-4C85-B79A-8B1AC0211B5E}" type="presParOf" srcId="{B1AF2E11-99BB-4BB4-A8F9-C18FB6CFA137}" destId="{236FE36A-4F81-4FEF-8809-B5F584D9F6E4}" srcOrd="0" destOrd="0" presId="urn:microsoft.com/office/officeart/2016/7/layout/RepeatingBendingProcessNew"/>
    <dgm:cxn modelId="{35B25C82-4050-450E-B92C-41DA086F3A23}" type="presParOf" srcId="{7EBA3FE8-61BF-4012-8457-5B631BC7271F}" destId="{BF58BF2C-5CFE-4419-8370-FD074318A35C}" srcOrd="12" destOrd="0" presId="urn:microsoft.com/office/officeart/2016/7/layout/RepeatingBendingProcessNew"/>
    <dgm:cxn modelId="{79088B8C-3A0F-4923-A3E8-F8DFEE9F534E}" type="presParOf" srcId="{7EBA3FE8-61BF-4012-8457-5B631BC7271F}" destId="{FA7CA37F-1E8D-4E66-8C0E-A52DF2108010}" srcOrd="13" destOrd="0" presId="urn:microsoft.com/office/officeart/2016/7/layout/RepeatingBendingProcessNew"/>
    <dgm:cxn modelId="{F7D905B4-2132-44B3-B091-318CA66A08D1}" type="presParOf" srcId="{FA7CA37F-1E8D-4E66-8C0E-A52DF2108010}" destId="{968B1EE5-09B3-4173-A8BC-72986007673E}" srcOrd="0" destOrd="0" presId="urn:microsoft.com/office/officeart/2016/7/layout/RepeatingBendingProcessNew"/>
    <dgm:cxn modelId="{0E1D5F34-2875-40CF-980B-6FE642687183}" type="presParOf" srcId="{7EBA3FE8-61BF-4012-8457-5B631BC7271F}" destId="{3077E1EA-80C2-4248-BF1B-612C593F66FA}" srcOrd="14" destOrd="0" presId="urn:microsoft.com/office/officeart/2016/7/layout/RepeatingBendingProcessNew"/>
    <dgm:cxn modelId="{039E78B9-27A3-4BB7-BDAB-B267BBFCD5A0}" type="presParOf" srcId="{7EBA3FE8-61BF-4012-8457-5B631BC7271F}" destId="{F0C77743-3EDD-44EA-A785-BCD9CF05597E}" srcOrd="15" destOrd="0" presId="urn:microsoft.com/office/officeart/2016/7/layout/RepeatingBendingProcessNew"/>
    <dgm:cxn modelId="{1DF5E387-B207-4B23-91F1-3C235F289A43}" type="presParOf" srcId="{F0C77743-3EDD-44EA-A785-BCD9CF05597E}" destId="{A6ADF6E1-63FE-4930-8AC5-EDA3185244C6}" srcOrd="0" destOrd="0" presId="urn:microsoft.com/office/officeart/2016/7/layout/RepeatingBendingProcessNew"/>
    <dgm:cxn modelId="{4A19C181-D112-4942-95B5-96B00639A146}" type="presParOf" srcId="{7EBA3FE8-61BF-4012-8457-5B631BC7271F}" destId="{1CC4EA1B-BF11-4CEB-B87A-EC4B69F08A44}" srcOrd="16" destOrd="0" presId="urn:microsoft.com/office/officeart/2016/7/layout/RepeatingBendingProcessNew"/>
    <dgm:cxn modelId="{7853BC63-866E-4BED-9E0B-81ACC0693C1B}" type="presParOf" srcId="{7EBA3FE8-61BF-4012-8457-5B631BC7271F}" destId="{41BDD807-ECDA-4121-816E-D32B5E135DDD}" srcOrd="17" destOrd="0" presId="urn:microsoft.com/office/officeart/2016/7/layout/RepeatingBendingProcessNew"/>
    <dgm:cxn modelId="{37D77E32-8A3E-4FEF-911C-E17DDCA54FE7}" type="presParOf" srcId="{41BDD807-ECDA-4121-816E-D32B5E135DDD}" destId="{B52AF057-96E4-43A8-97E6-A15B415BE98E}" srcOrd="0" destOrd="0" presId="urn:microsoft.com/office/officeart/2016/7/layout/RepeatingBendingProcessNew"/>
    <dgm:cxn modelId="{838A97F5-A0B2-49EF-917D-AE0C806C0AEB}" type="presParOf" srcId="{7EBA3FE8-61BF-4012-8457-5B631BC7271F}" destId="{E7687FC8-51A2-4FFC-8E2F-99E7DA23EDD4}" srcOrd="18" destOrd="0" presId="urn:microsoft.com/office/officeart/2016/7/layout/RepeatingBendingProcessNew"/>
    <dgm:cxn modelId="{11033825-4AE2-46FE-8744-20DA49F705E9}" type="presParOf" srcId="{7EBA3FE8-61BF-4012-8457-5B631BC7271F}" destId="{AEB6099B-52B0-4C50-A07E-E0F14C44A1FC}" srcOrd="19" destOrd="0" presId="urn:microsoft.com/office/officeart/2016/7/layout/RepeatingBendingProcessNew"/>
    <dgm:cxn modelId="{1F26B1FA-1656-4DE2-AE9E-4C6041AB97CC}" type="presParOf" srcId="{AEB6099B-52B0-4C50-A07E-E0F14C44A1FC}" destId="{AE2F1226-01C7-47CA-B502-58E92BAFB6D6}" srcOrd="0" destOrd="0" presId="urn:microsoft.com/office/officeart/2016/7/layout/RepeatingBendingProcessNew"/>
    <dgm:cxn modelId="{BBC38FE9-0E33-45E3-9FAB-753C8DDCEEED}" type="presParOf" srcId="{7EBA3FE8-61BF-4012-8457-5B631BC7271F}" destId="{F30786B4-069E-4F82-9FC7-9DE6A0875762}" srcOrd="20" destOrd="0" presId="urn:microsoft.com/office/officeart/2016/7/layout/RepeatingBendingProcessNew"/>
    <dgm:cxn modelId="{0CF8D97E-E940-48D1-A3D4-C5DE95472B10}" type="presParOf" srcId="{7EBA3FE8-61BF-4012-8457-5B631BC7271F}" destId="{648D4CA4-4A56-4810-910F-E024D3C29E2E}" srcOrd="21" destOrd="0" presId="urn:microsoft.com/office/officeart/2016/7/layout/RepeatingBendingProcessNew"/>
    <dgm:cxn modelId="{161A66DF-327A-455E-97CD-D4E1C990D925}" type="presParOf" srcId="{648D4CA4-4A56-4810-910F-E024D3C29E2E}" destId="{802B06DB-D86B-43A4-9ED4-C9D63BD43F42}" srcOrd="0" destOrd="0" presId="urn:microsoft.com/office/officeart/2016/7/layout/RepeatingBendingProcessNew"/>
    <dgm:cxn modelId="{848DEB1F-33E8-4ABD-8754-BD4DF1CB39BB}" type="presParOf" srcId="{7EBA3FE8-61BF-4012-8457-5B631BC7271F}" destId="{03473EEE-0975-4226-9EF5-CD01C2789983}" srcOrd="2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9CFD2E-E6FD-4DC6-B1AB-A9F4CC795C0A}"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F6582387-30E4-496F-A20B-8056101111FB}">
      <dgm:prSet/>
      <dgm:spPr/>
      <dgm:t>
        <a:bodyPr/>
        <a:lstStyle/>
        <a:p>
          <a:r>
            <a:rPr lang="en-GB" b="1" i="0"/>
            <a:t>Challenging (neo/re)colonisation </a:t>
          </a:r>
          <a:r>
            <a:rPr lang="en-GB" b="0" i="0"/>
            <a:t>(Hundle, 2019; Matemba, 2021).</a:t>
          </a:r>
          <a:endParaRPr lang="en-US"/>
        </a:p>
      </dgm:t>
    </dgm:pt>
    <dgm:pt modelId="{41D9BD87-3338-4333-93D5-CAC62BA70BE0}" type="parTrans" cxnId="{920C079A-7AC9-4CFC-AF70-753B9AFEF77A}">
      <dgm:prSet/>
      <dgm:spPr/>
      <dgm:t>
        <a:bodyPr/>
        <a:lstStyle/>
        <a:p>
          <a:endParaRPr lang="en-US"/>
        </a:p>
      </dgm:t>
    </dgm:pt>
    <dgm:pt modelId="{A5EE9BD4-75E2-478C-B2F6-8CF69D92CF55}" type="sibTrans" cxnId="{920C079A-7AC9-4CFC-AF70-753B9AFEF77A}">
      <dgm:prSet/>
      <dgm:spPr/>
      <dgm:t>
        <a:bodyPr/>
        <a:lstStyle/>
        <a:p>
          <a:endParaRPr lang="en-US"/>
        </a:p>
      </dgm:t>
    </dgm:pt>
    <dgm:pt modelId="{6F79B34C-6051-445A-B213-90A04494C206}">
      <dgm:prSet/>
      <dgm:spPr/>
      <dgm:t>
        <a:bodyPr/>
        <a:lstStyle/>
        <a:p>
          <a:r>
            <a:rPr lang="en-GB" b="1"/>
            <a:t>Undoing coloniality </a:t>
          </a:r>
          <a:r>
            <a:rPr lang="en-GB"/>
            <a:t>(</a:t>
          </a:r>
          <a:r>
            <a:rPr lang="en-GB" b="0"/>
            <a:t>Heleta, 2016</a:t>
          </a:r>
          <a:r>
            <a:rPr lang="en-GB" b="1"/>
            <a:t>; </a:t>
          </a:r>
          <a:r>
            <a:rPr lang="en-GB" b="0" i="0"/>
            <a:t>Fanon, 1967</a:t>
          </a:r>
          <a:r>
            <a:rPr lang="en-GB"/>
            <a:t>)</a:t>
          </a:r>
          <a:endParaRPr lang="en-US"/>
        </a:p>
      </dgm:t>
    </dgm:pt>
    <dgm:pt modelId="{CEC55D74-A432-4F84-A6C3-FBF2A2C662D8}" type="parTrans" cxnId="{9975147B-3E7C-46E1-ACAD-8A1A1D5BF259}">
      <dgm:prSet/>
      <dgm:spPr/>
      <dgm:t>
        <a:bodyPr/>
        <a:lstStyle/>
        <a:p>
          <a:endParaRPr lang="en-US"/>
        </a:p>
      </dgm:t>
    </dgm:pt>
    <dgm:pt modelId="{A2277DCB-8498-4155-AC98-3CA42516C0FE}" type="sibTrans" cxnId="{9975147B-3E7C-46E1-ACAD-8A1A1D5BF259}">
      <dgm:prSet/>
      <dgm:spPr/>
      <dgm:t>
        <a:bodyPr/>
        <a:lstStyle/>
        <a:p>
          <a:endParaRPr lang="en-US"/>
        </a:p>
      </dgm:t>
    </dgm:pt>
    <dgm:pt modelId="{66BFB509-A4F5-4C8F-98BC-294EBAD7C003}">
      <dgm:prSet/>
      <dgm:spPr/>
      <dgm:t>
        <a:bodyPr/>
        <a:lstStyle/>
        <a:p>
          <a:r>
            <a:rPr lang="en-GB" b="1"/>
            <a:t>Disobeying coloniality </a:t>
          </a:r>
          <a:r>
            <a:rPr lang="en-GB"/>
            <a:t>(Mignolo, 2007)</a:t>
          </a:r>
          <a:endParaRPr lang="en-US"/>
        </a:p>
      </dgm:t>
    </dgm:pt>
    <dgm:pt modelId="{2A0A2DB9-1CE3-4652-9E9E-EC44DFAA9EBE}" type="parTrans" cxnId="{BF3C23E0-5220-47EA-9CAC-060F661393B7}">
      <dgm:prSet/>
      <dgm:spPr/>
      <dgm:t>
        <a:bodyPr/>
        <a:lstStyle/>
        <a:p>
          <a:endParaRPr lang="en-US"/>
        </a:p>
      </dgm:t>
    </dgm:pt>
    <dgm:pt modelId="{AF3EA500-714B-4031-8E9E-6E4ACFCA285E}" type="sibTrans" cxnId="{BF3C23E0-5220-47EA-9CAC-060F661393B7}">
      <dgm:prSet/>
      <dgm:spPr/>
      <dgm:t>
        <a:bodyPr/>
        <a:lstStyle/>
        <a:p>
          <a:endParaRPr lang="en-US"/>
        </a:p>
      </dgm:t>
    </dgm:pt>
    <dgm:pt modelId="{D52FDCED-587A-4A88-BBC9-28BDBE41A217}">
      <dgm:prSet/>
      <dgm:spPr/>
      <dgm:t>
        <a:bodyPr/>
        <a:lstStyle/>
        <a:p>
          <a:r>
            <a:rPr lang="en-GB" b="1"/>
            <a:t>Different ways of thinking, knowing, and doing </a:t>
          </a:r>
          <a:r>
            <a:rPr lang="en-GB" b="0"/>
            <a:t>(Nye 2019; Emard and Nelson, 2020)</a:t>
          </a:r>
          <a:endParaRPr lang="en-US"/>
        </a:p>
      </dgm:t>
    </dgm:pt>
    <dgm:pt modelId="{BC4CC991-80AC-436B-8ED2-C95787C9418E}" type="parTrans" cxnId="{1023084A-849E-434D-BE89-134A0D556425}">
      <dgm:prSet/>
      <dgm:spPr/>
      <dgm:t>
        <a:bodyPr/>
        <a:lstStyle/>
        <a:p>
          <a:endParaRPr lang="en-US"/>
        </a:p>
      </dgm:t>
    </dgm:pt>
    <dgm:pt modelId="{19DFA41D-C62B-4489-A37E-BAEA4997F9F8}" type="sibTrans" cxnId="{1023084A-849E-434D-BE89-134A0D556425}">
      <dgm:prSet/>
      <dgm:spPr/>
      <dgm:t>
        <a:bodyPr/>
        <a:lstStyle/>
        <a:p>
          <a:endParaRPr lang="en-US"/>
        </a:p>
      </dgm:t>
    </dgm:pt>
    <dgm:pt modelId="{DBA215F1-D251-4273-933A-9A6868C537ED}">
      <dgm:prSet/>
      <dgm:spPr/>
      <dgm:t>
        <a:bodyPr/>
        <a:lstStyle/>
        <a:p>
          <a:r>
            <a:rPr lang="en-GB" b="1"/>
            <a:t>R</a:t>
          </a:r>
          <a:r>
            <a:rPr lang="en-GB" b="1" i="0"/>
            <a:t>e-embodiment of thought </a:t>
          </a:r>
          <a:r>
            <a:rPr lang="en-GB" b="0" i="0"/>
            <a:t>(</a:t>
          </a:r>
          <a:r>
            <a:rPr lang="en-GB" b="0"/>
            <a:t>Nyoni, 2019)</a:t>
          </a:r>
          <a:endParaRPr lang="en-US"/>
        </a:p>
      </dgm:t>
    </dgm:pt>
    <dgm:pt modelId="{EDBEE644-DD7C-475F-B96F-9D71DF9054C7}" type="parTrans" cxnId="{C20A0A73-7058-4506-950A-644FB7278BB0}">
      <dgm:prSet/>
      <dgm:spPr/>
      <dgm:t>
        <a:bodyPr/>
        <a:lstStyle/>
        <a:p>
          <a:endParaRPr lang="en-US"/>
        </a:p>
      </dgm:t>
    </dgm:pt>
    <dgm:pt modelId="{CF50E462-8360-4487-AB07-07E8307D76A2}" type="sibTrans" cxnId="{C20A0A73-7058-4506-950A-644FB7278BB0}">
      <dgm:prSet/>
      <dgm:spPr/>
      <dgm:t>
        <a:bodyPr/>
        <a:lstStyle/>
        <a:p>
          <a:endParaRPr lang="en-US"/>
        </a:p>
      </dgm:t>
    </dgm:pt>
    <dgm:pt modelId="{A959672D-3AEF-4025-A1CC-EA4AF384F6D2}">
      <dgm:prSet/>
      <dgm:spPr/>
      <dgm:t>
        <a:bodyPr/>
        <a:lstStyle/>
        <a:p>
          <a:r>
            <a:rPr lang="en-GB" b="1"/>
            <a:t>Decentering h</a:t>
          </a:r>
          <a:r>
            <a:rPr lang="en-GB" b="1" i="0"/>
            <a:t>egemonic </a:t>
          </a:r>
          <a:r>
            <a:rPr lang="en-GB" b="1"/>
            <a:t>e</a:t>
          </a:r>
          <a:r>
            <a:rPr lang="en-GB" b="1" i="0"/>
            <a:t>pistemologies</a:t>
          </a:r>
          <a:r>
            <a:rPr lang="en-GB" b="0"/>
            <a:t> (Jansen cited in Mathebula, 2019). </a:t>
          </a:r>
          <a:endParaRPr lang="en-US"/>
        </a:p>
      </dgm:t>
    </dgm:pt>
    <dgm:pt modelId="{A0132CCD-5BEE-4B52-AA1F-247F87D8B192}" type="parTrans" cxnId="{8B129FFC-704E-4F3D-A7C7-1EF3D0023E78}">
      <dgm:prSet/>
      <dgm:spPr/>
      <dgm:t>
        <a:bodyPr/>
        <a:lstStyle/>
        <a:p>
          <a:endParaRPr lang="en-US"/>
        </a:p>
      </dgm:t>
    </dgm:pt>
    <dgm:pt modelId="{AB7164D6-AE96-4EAF-ABD3-CCB2063218EC}" type="sibTrans" cxnId="{8B129FFC-704E-4F3D-A7C7-1EF3D0023E78}">
      <dgm:prSet/>
      <dgm:spPr/>
      <dgm:t>
        <a:bodyPr/>
        <a:lstStyle/>
        <a:p>
          <a:endParaRPr lang="en-US"/>
        </a:p>
      </dgm:t>
    </dgm:pt>
    <dgm:pt modelId="{AEC150CE-7183-46F2-BA99-1AE98A4BFE45}">
      <dgm:prSet/>
      <dgm:spPr/>
      <dgm:t>
        <a:bodyPr/>
        <a:lstStyle/>
        <a:p>
          <a:r>
            <a:rPr lang="en-GB" b="1"/>
            <a:t>Encouraging </a:t>
          </a:r>
          <a:r>
            <a:rPr lang="en-GB" b="1" i="0"/>
            <a:t>plurality and d</a:t>
          </a:r>
          <a:r>
            <a:rPr lang="en-GB" b="1"/>
            <a:t>emocratic open-endedness </a:t>
          </a:r>
          <a:r>
            <a:rPr lang="en-GB" b="0"/>
            <a:t>(Manthalu and Waghid, 2019),</a:t>
          </a:r>
          <a:endParaRPr lang="en-US"/>
        </a:p>
      </dgm:t>
    </dgm:pt>
    <dgm:pt modelId="{BD4D1F51-500E-4140-B632-55CBFBF393D3}" type="parTrans" cxnId="{D160E6DC-307D-4A53-8362-9D47282A86A3}">
      <dgm:prSet/>
      <dgm:spPr/>
      <dgm:t>
        <a:bodyPr/>
        <a:lstStyle/>
        <a:p>
          <a:endParaRPr lang="en-US"/>
        </a:p>
      </dgm:t>
    </dgm:pt>
    <dgm:pt modelId="{767EB5E0-8228-4404-8A64-124106A640EF}" type="sibTrans" cxnId="{D160E6DC-307D-4A53-8362-9D47282A86A3}">
      <dgm:prSet/>
      <dgm:spPr/>
      <dgm:t>
        <a:bodyPr/>
        <a:lstStyle/>
        <a:p>
          <a:endParaRPr lang="en-US"/>
        </a:p>
      </dgm:t>
    </dgm:pt>
    <dgm:pt modelId="{DFB10983-90C2-4065-9A53-953E98808C2C}">
      <dgm:prSet/>
      <dgm:spPr/>
      <dgm:t>
        <a:bodyPr/>
        <a:lstStyle/>
        <a:p>
          <a:r>
            <a:rPr lang="en-US" b="1"/>
            <a:t>Critiquing self (as well as others) </a:t>
          </a:r>
          <a:r>
            <a:rPr lang="en-US" b="0"/>
            <a:t>(Matemba, 2022),</a:t>
          </a:r>
          <a:endParaRPr lang="en-US"/>
        </a:p>
      </dgm:t>
    </dgm:pt>
    <dgm:pt modelId="{1E306963-257F-445A-A8FB-5CFAAF99BF2A}" type="parTrans" cxnId="{624AA650-AB93-4651-9051-A1E004364C46}">
      <dgm:prSet/>
      <dgm:spPr/>
      <dgm:t>
        <a:bodyPr/>
        <a:lstStyle/>
        <a:p>
          <a:endParaRPr lang="en-US"/>
        </a:p>
      </dgm:t>
    </dgm:pt>
    <dgm:pt modelId="{9DFFC0CB-9951-4156-90A6-31C32478F6DA}" type="sibTrans" cxnId="{624AA650-AB93-4651-9051-A1E004364C46}">
      <dgm:prSet/>
      <dgm:spPr/>
      <dgm:t>
        <a:bodyPr/>
        <a:lstStyle/>
        <a:p>
          <a:endParaRPr lang="en-US"/>
        </a:p>
      </dgm:t>
    </dgm:pt>
    <dgm:pt modelId="{A3F27BB8-86B7-4D45-A5D3-02E33E9E4F82}">
      <dgm:prSet/>
      <dgm:spPr/>
      <dgm:t>
        <a:bodyPr/>
        <a:lstStyle/>
        <a:p>
          <a:r>
            <a:rPr lang="en-US" b="1"/>
            <a:t>Decolonisation towards social justice</a:t>
          </a:r>
          <a:r>
            <a:rPr lang="en-GB" b="1"/>
            <a:t>, equity and equality </a:t>
          </a:r>
          <a:r>
            <a:rPr lang="en-GB"/>
            <a:t>(Albertus, 2019)</a:t>
          </a:r>
          <a:endParaRPr lang="en-US"/>
        </a:p>
      </dgm:t>
    </dgm:pt>
    <dgm:pt modelId="{1CD04D6F-FB78-4084-9FA3-0E3BA03F0FE7}" type="parTrans" cxnId="{30057EF0-FC42-4376-B832-CF151320F8A2}">
      <dgm:prSet/>
      <dgm:spPr/>
      <dgm:t>
        <a:bodyPr/>
        <a:lstStyle/>
        <a:p>
          <a:endParaRPr lang="en-US"/>
        </a:p>
      </dgm:t>
    </dgm:pt>
    <dgm:pt modelId="{E8A03668-EF95-4A3A-945F-E0355B076C65}" type="sibTrans" cxnId="{30057EF0-FC42-4376-B832-CF151320F8A2}">
      <dgm:prSet/>
      <dgm:spPr/>
      <dgm:t>
        <a:bodyPr/>
        <a:lstStyle/>
        <a:p>
          <a:endParaRPr lang="en-US"/>
        </a:p>
      </dgm:t>
    </dgm:pt>
    <dgm:pt modelId="{A4897222-BCF8-4244-A557-4503FB71042A}" type="pres">
      <dgm:prSet presAssocID="{AE9CFD2E-E6FD-4DC6-B1AB-A9F4CC795C0A}" presName="Name0" presStyleCnt="0">
        <dgm:presLayoutVars>
          <dgm:dir/>
          <dgm:resizeHandles/>
        </dgm:presLayoutVars>
      </dgm:prSet>
      <dgm:spPr/>
    </dgm:pt>
    <dgm:pt modelId="{E2001728-C138-4A0A-9461-262092F4BF1E}" type="pres">
      <dgm:prSet presAssocID="{F6582387-30E4-496F-A20B-8056101111FB}" presName="compNode" presStyleCnt="0"/>
      <dgm:spPr/>
    </dgm:pt>
    <dgm:pt modelId="{F81E768C-4BCD-4879-B986-7A69D1F74E9C}" type="pres">
      <dgm:prSet presAssocID="{F6582387-30E4-496F-A20B-8056101111FB}" presName="dummyConnPt" presStyleCnt="0"/>
      <dgm:spPr/>
    </dgm:pt>
    <dgm:pt modelId="{9F680741-6D4A-4F05-A0AD-9A343991C8F0}" type="pres">
      <dgm:prSet presAssocID="{F6582387-30E4-496F-A20B-8056101111FB}" presName="node" presStyleLbl="node1" presStyleIdx="0" presStyleCnt="9">
        <dgm:presLayoutVars>
          <dgm:bulletEnabled val="1"/>
        </dgm:presLayoutVars>
      </dgm:prSet>
      <dgm:spPr/>
    </dgm:pt>
    <dgm:pt modelId="{604C4124-AC18-45B5-B0DD-903893F2D541}" type="pres">
      <dgm:prSet presAssocID="{A5EE9BD4-75E2-478C-B2F6-8CF69D92CF55}" presName="sibTrans" presStyleLbl="bgSibTrans2D1" presStyleIdx="0" presStyleCnt="8"/>
      <dgm:spPr/>
    </dgm:pt>
    <dgm:pt modelId="{0DB954E7-0071-4D77-8CA2-BC99B045DB58}" type="pres">
      <dgm:prSet presAssocID="{6F79B34C-6051-445A-B213-90A04494C206}" presName="compNode" presStyleCnt="0"/>
      <dgm:spPr/>
    </dgm:pt>
    <dgm:pt modelId="{47451086-9DD6-4708-A35B-3CD883B257E3}" type="pres">
      <dgm:prSet presAssocID="{6F79B34C-6051-445A-B213-90A04494C206}" presName="dummyConnPt" presStyleCnt="0"/>
      <dgm:spPr/>
    </dgm:pt>
    <dgm:pt modelId="{6D48A94F-6C4C-4368-9816-C4B5163F55A1}" type="pres">
      <dgm:prSet presAssocID="{6F79B34C-6051-445A-B213-90A04494C206}" presName="node" presStyleLbl="node1" presStyleIdx="1" presStyleCnt="9">
        <dgm:presLayoutVars>
          <dgm:bulletEnabled val="1"/>
        </dgm:presLayoutVars>
      </dgm:prSet>
      <dgm:spPr/>
    </dgm:pt>
    <dgm:pt modelId="{202B496C-7752-482B-841F-E46EA7EE031D}" type="pres">
      <dgm:prSet presAssocID="{A2277DCB-8498-4155-AC98-3CA42516C0FE}" presName="sibTrans" presStyleLbl="bgSibTrans2D1" presStyleIdx="1" presStyleCnt="8"/>
      <dgm:spPr/>
    </dgm:pt>
    <dgm:pt modelId="{7C4C647E-0ED8-420B-8A1E-99FA17067993}" type="pres">
      <dgm:prSet presAssocID="{66BFB509-A4F5-4C8F-98BC-294EBAD7C003}" presName="compNode" presStyleCnt="0"/>
      <dgm:spPr/>
    </dgm:pt>
    <dgm:pt modelId="{7799A12D-37E5-4B79-ADBF-B5552E6B508F}" type="pres">
      <dgm:prSet presAssocID="{66BFB509-A4F5-4C8F-98BC-294EBAD7C003}" presName="dummyConnPt" presStyleCnt="0"/>
      <dgm:spPr/>
    </dgm:pt>
    <dgm:pt modelId="{35590F94-09B1-47ED-A539-029384965A39}" type="pres">
      <dgm:prSet presAssocID="{66BFB509-A4F5-4C8F-98BC-294EBAD7C003}" presName="node" presStyleLbl="node1" presStyleIdx="2" presStyleCnt="9">
        <dgm:presLayoutVars>
          <dgm:bulletEnabled val="1"/>
        </dgm:presLayoutVars>
      </dgm:prSet>
      <dgm:spPr/>
    </dgm:pt>
    <dgm:pt modelId="{A4CD43E2-508F-4C9D-AEB5-E0C003A85200}" type="pres">
      <dgm:prSet presAssocID="{AF3EA500-714B-4031-8E9E-6E4ACFCA285E}" presName="sibTrans" presStyleLbl="bgSibTrans2D1" presStyleIdx="2" presStyleCnt="8"/>
      <dgm:spPr/>
    </dgm:pt>
    <dgm:pt modelId="{C5DFB174-E05D-4D27-A687-9E81A00F0C5B}" type="pres">
      <dgm:prSet presAssocID="{D52FDCED-587A-4A88-BBC9-28BDBE41A217}" presName="compNode" presStyleCnt="0"/>
      <dgm:spPr/>
    </dgm:pt>
    <dgm:pt modelId="{7CE0FF9E-3CDF-41FC-A8D0-D9F50A61A1C8}" type="pres">
      <dgm:prSet presAssocID="{D52FDCED-587A-4A88-BBC9-28BDBE41A217}" presName="dummyConnPt" presStyleCnt="0"/>
      <dgm:spPr/>
    </dgm:pt>
    <dgm:pt modelId="{BBCEDE32-6325-45AB-B977-65FBCEFF5872}" type="pres">
      <dgm:prSet presAssocID="{D52FDCED-587A-4A88-BBC9-28BDBE41A217}" presName="node" presStyleLbl="node1" presStyleIdx="3" presStyleCnt="9">
        <dgm:presLayoutVars>
          <dgm:bulletEnabled val="1"/>
        </dgm:presLayoutVars>
      </dgm:prSet>
      <dgm:spPr/>
    </dgm:pt>
    <dgm:pt modelId="{D8F05DD6-826F-44DB-965C-EAB1B240A7DA}" type="pres">
      <dgm:prSet presAssocID="{19DFA41D-C62B-4489-A37E-BAEA4997F9F8}" presName="sibTrans" presStyleLbl="bgSibTrans2D1" presStyleIdx="3" presStyleCnt="8"/>
      <dgm:spPr/>
    </dgm:pt>
    <dgm:pt modelId="{159C7EE1-C3B1-453C-8E1A-D17713BB7B4B}" type="pres">
      <dgm:prSet presAssocID="{DBA215F1-D251-4273-933A-9A6868C537ED}" presName="compNode" presStyleCnt="0"/>
      <dgm:spPr/>
    </dgm:pt>
    <dgm:pt modelId="{17C4C67B-3E44-4236-B752-B083DEA5805E}" type="pres">
      <dgm:prSet presAssocID="{DBA215F1-D251-4273-933A-9A6868C537ED}" presName="dummyConnPt" presStyleCnt="0"/>
      <dgm:spPr/>
    </dgm:pt>
    <dgm:pt modelId="{74E33AD6-D682-4902-8193-0E8EC3B2B99E}" type="pres">
      <dgm:prSet presAssocID="{DBA215F1-D251-4273-933A-9A6868C537ED}" presName="node" presStyleLbl="node1" presStyleIdx="4" presStyleCnt="9">
        <dgm:presLayoutVars>
          <dgm:bulletEnabled val="1"/>
        </dgm:presLayoutVars>
      </dgm:prSet>
      <dgm:spPr/>
    </dgm:pt>
    <dgm:pt modelId="{FD72DC27-C9DA-4406-9159-3E19A45C3BA2}" type="pres">
      <dgm:prSet presAssocID="{CF50E462-8360-4487-AB07-07E8307D76A2}" presName="sibTrans" presStyleLbl="bgSibTrans2D1" presStyleIdx="4" presStyleCnt="8"/>
      <dgm:spPr/>
    </dgm:pt>
    <dgm:pt modelId="{7BC2E445-8653-4BE2-B79C-CC3073EF4B06}" type="pres">
      <dgm:prSet presAssocID="{A959672D-3AEF-4025-A1CC-EA4AF384F6D2}" presName="compNode" presStyleCnt="0"/>
      <dgm:spPr/>
    </dgm:pt>
    <dgm:pt modelId="{65F3E8E6-2FF5-4C31-B15E-5199CF91F914}" type="pres">
      <dgm:prSet presAssocID="{A959672D-3AEF-4025-A1CC-EA4AF384F6D2}" presName="dummyConnPt" presStyleCnt="0"/>
      <dgm:spPr/>
    </dgm:pt>
    <dgm:pt modelId="{25471579-884A-4B6B-A524-E70D09C06F9F}" type="pres">
      <dgm:prSet presAssocID="{A959672D-3AEF-4025-A1CC-EA4AF384F6D2}" presName="node" presStyleLbl="node1" presStyleIdx="5" presStyleCnt="9">
        <dgm:presLayoutVars>
          <dgm:bulletEnabled val="1"/>
        </dgm:presLayoutVars>
      </dgm:prSet>
      <dgm:spPr/>
    </dgm:pt>
    <dgm:pt modelId="{73059651-FCBE-41E1-B285-38CF8C4EF818}" type="pres">
      <dgm:prSet presAssocID="{AB7164D6-AE96-4EAF-ABD3-CCB2063218EC}" presName="sibTrans" presStyleLbl="bgSibTrans2D1" presStyleIdx="5" presStyleCnt="8"/>
      <dgm:spPr/>
    </dgm:pt>
    <dgm:pt modelId="{2D55F825-828F-477E-8A0C-3DFF278E078C}" type="pres">
      <dgm:prSet presAssocID="{AEC150CE-7183-46F2-BA99-1AE98A4BFE45}" presName="compNode" presStyleCnt="0"/>
      <dgm:spPr/>
    </dgm:pt>
    <dgm:pt modelId="{73C097CD-F358-42AD-8CF1-DF68EEBB7CBE}" type="pres">
      <dgm:prSet presAssocID="{AEC150CE-7183-46F2-BA99-1AE98A4BFE45}" presName="dummyConnPt" presStyleCnt="0"/>
      <dgm:spPr/>
    </dgm:pt>
    <dgm:pt modelId="{30714FED-246C-44B9-BDB9-27C955985D64}" type="pres">
      <dgm:prSet presAssocID="{AEC150CE-7183-46F2-BA99-1AE98A4BFE45}" presName="node" presStyleLbl="node1" presStyleIdx="6" presStyleCnt="9">
        <dgm:presLayoutVars>
          <dgm:bulletEnabled val="1"/>
        </dgm:presLayoutVars>
      </dgm:prSet>
      <dgm:spPr/>
    </dgm:pt>
    <dgm:pt modelId="{0B37C921-055A-4BF3-9B7F-09CB046F2873}" type="pres">
      <dgm:prSet presAssocID="{767EB5E0-8228-4404-8A64-124106A640EF}" presName="sibTrans" presStyleLbl="bgSibTrans2D1" presStyleIdx="6" presStyleCnt="8"/>
      <dgm:spPr/>
    </dgm:pt>
    <dgm:pt modelId="{13C5C386-7769-435B-A66C-FA1B3F8646A1}" type="pres">
      <dgm:prSet presAssocID="{DFB10983-90C2-4065-9A53-953E98808C2C}" presName="compNode" presStyleCnt="0"/>
      <dgm:spPr/>
    </dgm:pt>
    <dgm:pt modelId="{96B1CA1B-FF9D-48E6-9D74-C509A190E273}" type="pres">
      <dgm:prSet presAssocID="{DFB10983-90C2-4065-9A53-953E98808C2C}" presName="dummyConnPt" presStyleCnt="0"/>
      <dgm:spPr/>
    </dgm:pt>
    <dgm:pt modelId="{1B708F67-56A4-42AF-9BDA-CBFFFE3ABC06}" type="pres">
      <dgm:prSet presAssocID="{DFB10983-90C2-4065-9A53-953E98808C2C}" presName="node" presStyleLbl="node1" presStyleIdx="7" presStyleCnt="9">
        <dgm:presLayoutVars>
          <dgm:bulletEnabled val="1"/>
        </dgm:presLayoutVars>
      </dgm:prSet>
      <dgm:spPr/>
    </dgm:pt>
    <dgm:pt modelId="{CB901083-81A3-4699-9F1F-AE29F7DF63D6}" type="pres">
      <dgm:prSet presAssocID="{9DFFC0CB-9951-4156-90A6-31C32478F6DA}" presName="sibTrans" presStyleLbl="bgSibTrans2D1" presStyleIdx="7" presStyleCnt="8"/>
      <dgm:spPr/>
    </dgm:pt>
    <dgm:pt modelId="{3EBAC489-88AE-4BEE-9F07-A3FD52482351}" type="pres">
      <dgm:prSet presAssocID="{A3F27BB8-86B7-4D45-A5D3-02E33E9E4F82}" presName="compNode" presStyleCnt="0"/>
      <dgm:spPr/>
    </dgm:pt>
    <dgm:pt modelId="{31072DA0-A2F3-4FF5-910F-A0B157961E60}" type="pres">
      <dgm:prSet presAssocID="{A3F27BB8-86B7-4D45-A5D3-02E33E9E4F82}" presName="dummyConnPt" presStyleCnt="0"/>
      <dgm:spPr/>
    </dgm:pt>
    <dgm:pt modelId="{7896EF5D-2378-4A96-A87E-291C4EFCD552}" type="pres">
      <dgm:prSet presAssocID="{A3F27BB8-86B7-4D45-A5D3-02E33E9E4F82}" presName="node" presStyleLbl="node1" presStyleIdx="8" presStyleCnt="9">
        <dgm:presLayoutVars>
          <dgm:bulletEnabled val="1"/>
        </dgm:presLayoutVars>
      </dgm:prSet>
      <dgm:spPr/>
    </dgm:pt>
  </dgm:ptLst>
  <dgm:cxnLst>
    <dgm:cxn modelId="{98ECFF05-4F6A-4055-B513-0387093BC0A5}" type="presOf" srcId="{A3F27BB8-86B7-4D45-A5D3-02E33E9E4F82}" destId="{7896EF5D-2378-4A96-A87E-291C4EFCD552}" srcOrd="0" destOrd="0" presId="urn:microsoft.com/office/officeart/2005/8/layout/bProcess4"/>
    <dgm:cxn modelId="{0E8EA70C-A650-4DC8-BF45-EFF93935955D}" type="presOf" srcId="{19DFA41D-C62B-4489-A37E-BAEA4997F9F8}" destId="{D8F05DD6-826F-44DB-965C-EAB1B240A7DA}" srcOrd="0" destOrd="0" presId="urn:microsoft.com/office/officeart/2005/8/layout/bProcess4"/>
    <dgm:cxn modelId="{BF35810D-F405-46B1-BC2F-21848AA5E8CC}" type="presOf" srcId="{66BFB509-A4F5-4C8F-98BC-294EBAD7C003}" destId="{35590F94-09B1-47ED-A539-029384965A39}" srcOrd="0" destOrd="0" presId="urn:microsoft.com/office/officeart/2005/8/layout/bProcess4"/>
    <dgm:cxn modelId="{70E1C01B-E33C-4BE9-B0EE-D22C56D0926E}" type="presOf" srcId="{9DFFC0CB-9951-4156-90A6-31C32478F6DA}" destId="{CB901083-81A3-4699-9F1F-AE29F7DF63D6}" srcOrd="0" destOrd="0" presId="urn:microsoft.com/office/officeart/2005/8/layout/bProcess4"/>
    <dgm:cxn modelId="{7A2F5B34-B7AF-42E5-ABFA-3D8F7E9E62D5}" type="presOf" srcId="{F6582387-30E4-496F-A20B-8056101111FB}" destId="{9F680741-6D4A-4F05-A0AD-9A343991C8F0}" srcOrd="0" destOrd="0" presId="urn:microsoft.com/office/officeart/2005/8/layout/bProcess4"/>
    <dgm:cxn modelId="{2DF8CD40-0348-4E8C-B229-317E3DA16EFA}" type="presOf" srcId="{A5EE9BD4-75E2-478C-B2F6-8CF69D92CF55}" destId="{604C4124-AC18-45B5-B0DD-903893F2D541}" srcOrd="0" destOrd="0" presId="urn:microsoft.com/office/officeart/2005/8/layout/bProcess4"/>
    <dgm:cxn modelId="{074F465C-FD55-4DBA-9081-9EFA12EDA905}" type="presOf" srcId="{A2277DCB-8498-4155-AC98-3CA42516C0FE}" destId="{202B496C-7752-482B-841F-E46EA7EE031D}" srcOrd="0" destOrd="0" presId="urn:microsoft.com/office/officeart/2005/8/layout/bProcess4"/>
    <dgm:cxn modelId="{8251F863-25B6-410F-A15F-1F9EE3D7444B}" type="presOf" srcId="{AE9CFD2E-E6FD-4DC6-B1AB-A9F4CC795C0A}" destId="{A4897222-BCF8-4244-A557-4503FB71042A}" srcOrd="0" destOrd="0" presId="urn:microsoft.com/office/officeart/2005/8/layout/bProcess4"/>
    <dgm:cxn modelId="{07E13B49-9E08-42F1-8C6D-6C1FEC9FB792}" type="presOf" srcId="{AF3EA500-714B-4031-8E9E-6E4ACFCA285E}" destId="{A4CD43E2-508F-4C9D-AEB5-E0C003A85200}" srcOrd="0" destOrd="0" presId="urn:microsoft.com/office/officeart/2005/8/layout/bProcess4"/>
    <dgm:cxn modelId="{1023084A-849E-434D-BE89-134A0D556425}" srcId="{AE9CFD2E-E6FD-4DC6-B1AB-A9F4CC795C0A}" destId="{D52FDCED-587A-4A88-BBC9-28BDBE41A217}" srcOrd="3" destOrd="0" parTransId="{BC4CC991-80AC-436B-8ED2-C95787C9418E}" sibTransId="{19DFA41D-C62B-4489-A37E-BAEA4997F9F8}"/>
    <dgm:cxn modelId="{9595336A-D2EC-452C-A038-C4B1A8E0AB53}" type="presOf" srcId="{CF50E462-8360-4487-AB07-07E8307D76A2}" destId="{FD72DC27-C9DA-4406-9159-3E19A45C3BA2}" srcOrd="0" destOrd="0" presId="urn:microsoft.com/office/officeart/2005/8/layout/bProcess4"/>
    <dgm:cxn modelId="{624AA650-AB93-4651-9051-A1E004364C46}" srcId="{AE9CFD2E-E6FD-4DC6-B1AB-A9F4CC795C0A}" destId="{DFB10983-90C2-4065-9A53-953E98808C2C}" srcOrd="7" destOrd="0" parTransId="{1E306963-257F-445A-A8FB-5CFAAF99BF2A}" sibTransId="{9DFFC0CB-9951-4156-90A6-31C32478F6DA}"/>
    <dgm:cxn modelId="{C20A0A73-7058-4506-950A-644FB7278BB0}" srcId="{AE9CFD2E-E6FD-4DC6-B1AB-A9F4CC795C0A}" destId="{DBA215F1-D251-4273-933A-9A6868C537ED}" srcOrd="4" destOrd="0" parTransId="{EDBEE644-DD7C-475F-B96F-9D71DF9054C7}" sibTransId="{CF50E462-8360-4487-AB07-07E8307D76A2}"/>
    <dgm:cxn modelId="{39A3E054-94D2-4523-8276-8B742845BFAB}" type="presOf" srcId="{DBA215F1-D251-4273-933A-9A6868C537ED}" destId="{74E33AD6-D682-4902-8193-0E8EC3B2B99E}" srcOrd="0" destOrd="0" presId="urn:microsoft.com/office/officeart/2005/8/layout/bProcess4"/>
    <dgm:cxn modelId="{1DB1737A-B64C-4FA3-91D2-64423FBD99AA}" type="presOf" srcId="{DFB10983-90C2-4065-9A53-953E98808C2C}" destId="{1B708F67-56A4-42AF-9BDA-CBFFFE3ABC06}" srcOrd="0" destOrd="0" presId="urn:microsoft.com/office/officeart/2005/8/layout/bProcess4"/>
    <dgm:cxn modelId="{9975147B-3E7C-46E1-ACAD-8A1A1D5BF259}" srcId="{AE9CFD2E-E6FD-4DC6-B1AB-A9F4CC795C0A}" destId="{6F79B34C-6051-445A-B213-90A04494C206}" srcOrd="1" destOrd="0" parTransId="{CEC55D74-A432-4F84-A6C3-FBF2A2C662D8}" sibTransId="{A2277DCB-8498-4155-AC98-3CA42516C0FE}"/>
    <dgm:cxn modelId="{63225084-0793-4D6B-A8C0-58B1E541398B}" type="presOf" srcId="{AB7164D6-AE96-4EAF-ABD3-CCB2063218EC}" destId="{73059651-FCBE-41E1-B285-38CF8C4EF818}" srcOrd="0" destOrd="0" presId="urn:microsoft.com/office/officeart/2005/8/layout/bProcess4"/>
    <dgm:cxn modelId="{7454E693-26B3-4034-B211-400112EBF816}" type="presOf" srcId="{AEC150CE-7183-46F2-BA99-1AE98A4BFE45}" destId="{30714FED-246C-44B9-BDB9-27C955985D64}" srcOrd="0" destOrd="0" presId="urn:microsoft.com/office/officeart/2005/8/layout/bProcess4"/>
    <dgm:cxn modelId="{920C079A-7AC9-4CFC-AF70-753B9AFEF77A}" srcId="{AE9CFD2E-E6FD-4DC6-B1AB-A9F4CC795C0A}" destId="{F6582387-30E4-496F-A20B-8056101111FB}" srcOrd="0" destOrd="0" parTransId="{41D9BD87-3338-4333-93D5-CAC62BA70BE0}" sibTransId="{A5EE9BD4-75E2-478C-B2F6-8CF69D92CF55}"/>
    <dgm:cxn modelId="{D809AEB9-2915-439A-AE00-0E91BEB44E4B}" type="presOf" srcId="{6F79B34C-6051-445A-B213-90A04494C206}" destId="{6D48A94F-6C4C-4368-9816-C4B5163F55A1}" srcOrd="0" destOrd="0" presId="urn:microsoft.com/office/officeart/2005/8/layout/bProcess4"/>
    <dgm:cxn modelId="{B6D935C8-37BD-40D2-81A0-6B38BC997E28}" type="presOf" srcId="{A959672D-3AEF-4025-A1CC-EA4AF384F6D2}" destId="{25471579-884A-4B6B-A524-E70D09C06F9F}" srcOrd="0" destOrd="0" presId="urn:microsoft.com/office/officeart/2005/8/layout/bProcess4"/>
    <dgm:cxn modelId="{DAFB1DD8-7D16-4BD4-8251-E6946F186EAD}" type="presOf" srcId="{D52FDCED-587A-4A88-BBC9-28BDBE41A217}" destId="{BBCEDE32-6325-45AB-B977-65FBCEFF5872}" srcOrd="0" destOrd="0" presId="urn:microsoft.com/office/officeart/2005/8/layout/bProcess4"/>
    <dgm:cxn modelId="{E77D8DD8-1090-4485-B36A-D7F49467D5C6}" type="presOf" srcId="{767EB5E0-8228-4404-8A64-124106A640EF}" destId="{0B37C921-055A-4BF3-9B7F-09CB046F2873}" srcOrd="0" destOrd="0" presId="urn:microsoft.com/office/officeart/2005/8/layout/bProcess4"/>
    <dgm:cxn modelId="{D160E6DC-307D-4A53-8362-9D47282A86A3}" srcId="{AE9CFD2E-E6FD-4DC6-B1AB-A9F4CC795C0A}" destId="{AEC150CE-7183-46F2-BA99-1AE98A4BFE45}" srcOrd="6" destOrd="0" parTransId="{BD4D1F51-500E-4140-B632-55CBFBF393D3}" sibTransId="{767EB5E0-8228-4404-8A64-124106A640EF}"/>
    <dgm:cxn modelId="{BF3C23E0-5220-47EA-9CAC-060F661393B7}" srcId="{AE9CFD2E-E6FD-4DC6-B1AB-A9F4CC795C0A}" destId="{66BFB509-A4F5-4C8F-98BC-294EBAD7C003}" srcOrd="2" destOrd="0" parTransId="{2A0A2DB9-1CE3-4652-9E9E-EC44DFAA9EBE}" sibTransId="{AF3EA500-714B-4031-8E9E-6E4ACFCA285E}"/>
    <dgm:cxn modelId="{30057EF0-FC42-4376-B832-CF151320F8A2}" srcId="{AE9CFD2E-E6FD-4DC6-B1AB-A9F4CC795C0A}" destId="{A3F27BB8-86B7-4D45-A5D3-02E33E9E4F82}" srcOrd="8" destOrd="0" parTransId="{1CD04D6F-FB78-4084-9FA3-0E3BA03F0FE7}" sibTransId="{E8A03668-EF95-4A3A-945F-E0355B076C65}"/>
    <dgm:cxn modelId="{8B129FFC-704E-4F3D-A7C7-1EF3D0023E78}" srcId="{AE9CFD2E-E6FD-4DC6-B1AB-A9F4CC795C0A}" destId="{A959672D-3AEF-4025-A1CC-EA4AF384F6D2}" srcOrd="5" destOrd="0" parTransId="{A0132CCD-5BEE-4B52-AA1F-247F87D8B192}" sibTransId="{AB7164D6-AE96-4EAF-ABD3-CCB2063218EC}"/>
    <dgm:cxn modelId="{220C00ED-5011-4BBC-947F-51621EA6CC9E}" type="presParOf" srcId="{A4897222-BCF8-4244-A557-4503FB71042A}" destId="{E2001728-C138-4A0A-9461-262092F4BF1E}" srcOrd="0" destOrd="0" presId="urn:microsoft.com/office/officeart/2005/8/layout/bProcess4"/>
    <dgm:cxn modelId="{78442DF4-AEF7-4842-A3C5-4ACE1A9B7CC2}" type="presParOf" srcId="{E2001728-C138-4A0A-9461-262092F4BF1E}" destId="{F81E768C-4BCD-4879-B986-7A69D1F74E9C}" srcOrd="0" destOrd="0" presId="urn:microsoft.com/office/officeart/2005/8/layout/bProcess4"/>
    <dgm:cxn modelId="{FB7F592C-E0A4-4CEA-9D18-83765D1E299A}" type="presParOf" srcId="{E2001728-C138-4A0A-9461-262092F4BF1E}" destId="{9F680741-6D4A-4F05-A0AD-9A343991C8F0}" srcOrd="1" destOrd="0" presId="urn:microsoft.com/office/officeart/2005/8/layout/bProcess4"/>
    <dgm:cxn modelId="{B89EBA7C-34FE-472F-9982-670502696D13}" type="presParOf" srcId="{A4897222-BCF8-4244-A557-4503FB71042A}" destId="{604C4124-AC18-45B5-B0DD-903893F2D541}" srcOrd="1" destOrd="0" presId="urn:microsoft.com/office/officeart/2005/8/layout/bProcess4"/>
    <dgm:cxn modelId="{0C62C861-1A9A-4865-B0F9-CCD3FE16D579}" type="presParOf" srcId="{A4897222-BCF8-4244-A557-4503FB71042A}" destId="{0DB954E7-0071-4D77-8CA2-BC99B045DB58}" srcOrd="2" destOrd="0" presId="urn:microsoft.com/office/officeart/2005/8/layout/bProcess4"/>
    <dgm:cxn modelId="{F2D139ED-45E0-41E2-9F4C-20A70B152C61}" type="presParOf" srcId="{0DB954E7-0071-4D77-8CA2-BC99B045DB58}" destId="{47451086-9DD6-4708-A35B-3CD883B257E3}" srcOrd="0" destOrd="0" presId="urn:microsoft.com/office/officeart/2005/8/layout/bProcess4"/>
    <dgm:cxn modelId="{C5C254E9-D258-49C9-9836-E7EF3B09D7E5}" type="presParOf" srcId="{0DB954E7-0071-4D77-8CA2-BC99B045DB58}" destId="{6D48A94F-6C4C-4368-9816-C4B5163F55A1}" srcOrd="1" destOrd="0" presId="urn:microsoft.com/office/officeart/2005/8/layout/bProcess4"/>
    <dgm:cxn modelId="{810323F8-3B71-4FF8-B76B-3D35E6196462}" type="presParOf" srcId="{A4897222-BCF8-4244-A557-4503FB71042A}" destId="{202B496C-7752-482B-841F-E46EA7EE031D}" srcOrd="3" destOrd="0" presId="urn:microsoft.com/office/officeart/2005/8/layout/bProcess4"/>
    <dgm:cxn modelId="{3CDA9A85-881E-490B-B64F-8B665611109C}" type="presParOf" srcId="{A4897222-BCF8-4244-A557-4503FB71042A}" destId="{7C4C647E-0ED8-420B-8A1E-99FA17067993}" srcOrd="4" destOrd="0" presId="urn:microsoft.com/office/officeart/2005/8/layout/bProcess4"/>
    <dgm:cxn modelId="{F2E57038-EE14-4D8D-98D8-CC1C6C29FD86}" type="presParOf" srcId="{7C4C647E-0ED8-420B-8A1E-99FA17067993}" destId="{7799A12D-37E5-4B79-ADBF-B5552E6B508F}" srcOrd="0" destOrd="0" presId="urn:microsoft.com/office/officeart/2005/8/layout/bProcess4"/>
    <dgm:cxn modelId="{2341BC85-3A6D-46A4-8139-CE120A50ED03}" type="presParOf" srcId="{7C4C647E-0ED8-420B-8A1E-99FA17067993}" destId="{35590F94-09B1-47ED-A539-029384965A39}" srcOrd="1" destOrd="0" presId="urn:microsoft.com/office/officeart/2005/8/layout/bProcess4"/>
    <dgm:cxn modelId="{4664D039-541C-4243-BE5B-2A9E4042CCBE}" type="presParOf" srcId="{A4897222-BCF8-4244-A557-4503FB71042A}" destId="{A4CD43E2-508F-4C9D-AEB5-E0C003A85200}" srcOrd="5" destOrd="0" presId="urn:microsoft.com/office/officeart/2005/8/layout/bProcess4"/>
    <dgm:cxn modelId="{12BA118F-77E7-4D36-92E1-421C63CAB0F7}" type="presParOf" srcId="{A4897222-BCF8-4244-A557-4503FB71042A}" destId="{C5DFB174-E05D-4D27-A687-9E81A00F0C5B}" srcOrd="6" destOrd="0" presId="urn:microsoft.com/office/officeart/2005/8/layout/bProcess4"/>
    <dgm:cxn modelId="{953062AC-E668-496E-80A4-21CD77CA1BD7}" type="presParOf" srcId="{C5DFB174-E05D-4D27-A687-9E81A00F0C5B}" destId="{7CE0FF9E-3CDF-41FC-A8D0-D9F50A61A1C8}" srcOrd="0" destOrd="0" presId="urn:microsoft.com/office/officeart/2005/8/layout/bProcess4"/>
    <dgm:cxn modelId="{580842A6-DAC1-4D75-B263-6FAF1F72CBF3}" type="presParOf" srcId="{C5DFB174-E05D-4D27-A687-9E81A00F0C5B}" destId="{BBCEDE32-6325-45AB-B977-65FBCEFF5872}" srcOrd="1" destOrd="0" presId="urn:microsoft.com/office/officeart/2005/8/layout/bProcess4"/>
    <dgm:cxn modelId="{121AB660-51D4-4BB7-BD3B-F9176FA34F8C}" type="presParOf" srcId="{A4897222-BCF8-4244-A557-4503FB71042A}" destId="{D8F05DD6-826F-44DB-965C-EAB1B240A7DA}" srcOrd="7" destOrd="0" presId="urn:microsoft.com/office/officeart/2005/8/layout/bProcess4"/>
    <dgm:cxn modelId="{797EEE72-5427-4EB7-A197-CCA67DC20F71}" type="presParOf" srcId="{A4897222-BCF8-4244-A557-4503FB71042A}" destId="{159C7EE1-C3B1-453C-8E1A-D17713BB7B4B}" srcOrd="8" destOrd="0" presId="urn:microsoft.com/office/officeart/2005/8/layout/bProcess4"/>
    <dgm:cxn modelId="{F87C8E74-31FA-416E-9352-C02C494BDFF1}" type="presParOf" srcId="{159C7EE1-C3B1-453C-8E1A-D17713BB7B4B}" destId="{17C4C67B-3E44-4236-B752-B083DEA5805E}" srcOrd="0" destOrd="0" presId="urn:microsoft.com/office/officeart/2005/8/layout/bProcess4"/>
    <dgm:cxn modelId="{63DC5ED1-1C85-4D2E-9BCE-9173D30A0B61}" type="presParOf" srcId="{159C7EE1-C3B1-453C-8E1A-D17713BB7B4B}" destId="{74E33AD6-D682-4902-8193-0E8EC3B2B99E}" srcOrd="1" destOrd="0" presId="urn:microsoft.com/office/officeart/2005/8/layout/bProcess4"/>
    <dgm:cxn modelId="{3FE0B55F-B10D-40E3-8B99-D35E79D75E63}" type="presParOf" srcId="{A4897222-BCF8-4244-A557-4503FB71042A}" destId="{FD72DC27-C9DA-4406-9159-3E19A45C3BA2}" srcOrd="9" destOrd="0" presId="urn:microsoft.com/office/officeart/2005/8/layout/bProcess4"/>
    <dgm:cxn modelId="{1BFC59EA-ADFE-48A1-93D6-6112D6BD3B78}" type="presParOf" srcId="{A4897222-BCF8-4244-A557-4503FB71042A}" destId="{7BC2E445-8653-4BE2-B79C-CC3073EF4B06}" srcOrd="10" destOrd="0" presId="urn:microsoft.com/office/officeart/2005/8/layout/bProcess4"/>
    <dgm:cxn modelId="{011D676B-64DA-4829-92C5-AD21CA6F0FD9}" type="presParOf" srcId="{7BC2E445-8653-4BE2-B79C-CC3073EF4B06}" destId="{65F3E8E6-2FF5-4C31-B15E-5199CF91F914}" srcOrd="0" destOrd="0" presId="urn:microsoft.com/office/officeart/2005/8/layout/bProcess4"/>
    <dgm:cxn modelId="{C3BBDADE-0183-4160-BE09-31D17D3CDBDB}" type="presParOf" srcId="{7BC2E445-8653-4BE2-B79C-CC3073EF4B06}" destId="{25471579-884A-4B6B-A524-E70D09C06F9F}" srcOrd="1" destOrd="0" presId="urn:microsoft.com/office/officeart/2005/8/layout/bProcess4"/>
    <dgm:cxn modelId="{B835E65F-4314-42F6-866E-7CED1B3D16D9}" type="presParOf" srcId="{A4897222-BCF8-4244-A557-4503FB71042A}" destId="{73059651-FCBE-41E1-B285-38CF8C4EF818}" srcOrd="11" destOrd="0" presId="urn:microsoft.com/office/officeart/2005/8/layout/bProcess4"/>
    <dgm:cxn modelId="{7151E2C4-CAA7-4FCE-879E-D25725C7622E}" type="presParOf" srcId="{A4897222-BCF8-4244-A557-4503FB71042A}" destId="{2D55F825-828F-477E-8A0C-3DFF278E078C}" srcOrd="12" destOrd="0" presId="urn:microsoft.com/office/officeart/2005/8/layout/bProcess4"/>
    <dgm:cxn modelId="{458DBA90-5E60-4236-8FB7-B51EC48F76C5}" type="presParOf" srcId="{2D55F825-828F-477E-8A0C-3DFF278E078C}" destId="{73C097CD-F358-42AD-8CF1-DF68EEBB7CBE}" srcOrd="0" destOrd="0" presId="urn:microsoft.com/office/officeart/2005/8/layout/bProcess4"/>
    <dgm:cxn modelId="{B4BB73CD-5E48-41DB-AD82-813031E1D56E}" type="presParOf" srcId="{2D55F825-828F-477E-8A0C-3DFF278E078C}" destId="{30714FED-246C-44B9-BDB9-27C955985D64}" srcOrd="1" destOrd="0" presId="urn:microsoft.com/office/officeart/2005/8/layout/bProcess4"/>
    <dgm:cxn modelId="{0BFF6AD1-E954-45E1-86E4-42164C9D12B9}" type="presParOf" srcId="{A4897222-BCF8-4244-A557-4503FB71042A}" destId="{0B37C921-055A-4BF3-9B7F-09CB046F2873}" srcOrd="13" destOrd="0" presId="urn:microsoft.com/office/officeart/2005/8/layout/bProcess4"/>
    <dgm:cxn modelId="{014B07C9-2714-4B19-A62A-D36AFD0A7FAC}" type="presParOf" srcId="{A4897222-BCF8-4244-A557-4503FB71042A}" destId="{13C5C386-7769-435B-A66C-FA1B3F8646A1}" srcOrd="14" destOrd="0" presId="urn:microsoft.com/office/officeart/2005/8/layout/bProcess4"/>
    <dgm:cxn modelId="{79AEEA62-885F-46C8-8CA1-545839C1EE8C}" type="presParOf" srcId="{13C5C386-7769-435B-A66C-FA1B3F8646A1}" destId="{96B1CA1B-FF9D-48E6-9D74-C509A190E273}" srcOrd="0" destOrd="0" presId="urn:microsoft.com/office/officeart/2005/8/layout/bProcess4"/>
    <dgm:cxn modelId="{4BA8D23A-46B1-4881-820E-DF6B9C63D274}" type="presParOf" srcId="{13C5C386-7769-435B-A66C-FA1B3F8646A1}" destId="{1B708F67-56A4-42AF-9BDA-CBFFFE3ABC06}" srcOrd="1" destOrd="0" presId="urn:microsoft.com/office/officeart/2005/8/layout/bProcess4"/>
    <dgm:cxn modelId="{D977775D-F98C-44DB-A86F-C78E2C0FEEB7}" type="presParOf" srcId="{A4897222-BCF8-4244-A557-4503FB71042A}" destId="{CB901083-81A3-4699-9F1F-AE29F7DF63D6}" srcOrd="15" destOrd="0" presId="urn:microsoft.com/office/officeart/2005/8/layout/bProcess4"/>
    <dgm:cxn modelId="{54AA91F4-C7F9-4CE6-A680-C8E273BE599A}" type="presParOf" srcId="{A4897222-BCF8-4244-A557-4503FB71042A}" destId="{3EBAC489-88AE-4BEE-9F07-A3FD52482351}" srcOrd="16" destOrd="0" presId="urn:microsoft.com/office/officeart/2005/8/layout/bProcess4"/>
    <dgm:cxn modelId="{4FE5B65D-9D63-4A7E-A339-9514E0365F00}" type="presParOf" srcId="{3EBAC489-88AE-4BEE-9F07-A3FD52482351}" destId="{31072DA0-A2F3-4FF5-910F-A0B157961E60}" srcOrd="0" destOrd="0" presId="urn:microsoft.com/office/officeart/2005/8/layout/bProcess4"/>
    <dgm:cxn modelId="{6EE033F7-DE0E-4D7E-AF45-8D33196E974D}" type="presParOf" srcId="{3EBAC489-88AE-4BEE-9F07-A3FD52482351}" destId="{7896EF5D-2378-4A96-A87E-291C4EFCD55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29D615-03DE-419B-922D-399B060F91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FF6898-3690-4CE8-A062-9215C6F01551}">
      <dgm:prSet/>
      <dgm:spPr>
        <a:solidFill>
          <a:schemeClr val="accent5">
            <a:lumMod val="40000"/>
            <a:lumOff val="60000"/>
          </a:schemeClr>
        </a:solidFill>
      </dgm:spPr>
      <dgm:t>
        <a:bodyPr/>
        <a:lstStyle/>
        <a:p>
          <a:r>
            <a:rPr lang="en-GB" b="1" dirty="0">
              <a:solidFill>
                <a:schemeClr val="tx1"/>
              </a:solidFill>
            </a:rPr>
            <a:t>Pay attention to structural location </a:t>
          </a:r>
          <a:r>
            <a:rPr lang="en-GB" dirty="0">
              <a:solidFill>
                <a:schemeClr val="tx1"/>
              </a:solidFill>
            </a:rPr>
            <a:t>(Matemba, 2022)</a:t>
          </a:r>
          <a:endParaRPr lang="en-US" dirty="0">
            <a:solidFill>
              <a:schemeClr val="tx1"/>
            </a:solidFill>
          </a:endParaRPr>
        </a:p>
      </dgm:t>
    </dgm:pt>
    <dgm:pt modelId="{219C7824-4F07-4D35-9104-32E11C7232C9}" type="parTrans" cxnId="{A3538DAF-FAE1-44EE-BB7B-8841A58223EE}">
      <dgm:prSet/>
      <dgm:spPr/>
      <dgm:t>
        <a:bodyPr/>
        <a:lstStyle/>
        <a:p>
          <a:endParaRPr lang="en-US"/>
        </a:p>
      </dgm:t>
    </dgm:pt>
    <dgm:pt modelId="{E6C27C0E-289D-479E-9FAA-261F92390CB9}" type="sibTrans" cxnId="{A3538DAF-FAE1-44EE-BB7B-8841A58223EE}">
      <dgm:prSet/>
      <dgm:spPr/>
      <dgm:t>
        <a:bodyPr/>
        <a:lstStyle/>
        <a:p>
          <a:endParaRPr lang="en-US"/>
        </a:p>
      </dgm:t>
    </dgm:pt>
    <dgm:pt modelId="{5B2601C2-3B16-441F-81A9-EFD73520EA06}">
      <dgm:prSet/>
      <dgm:spPr>
        <a:solidFill>
          <a:schemeClr val="accent5">
            <a:lumMod val="40000"/>
            <a:lumOff val="60000"/>
          </a:schemeClr>
        </a:solidFill>
      </dgm:spPr>
      <dgm:t>
        <a:bodyPr/>
        <a:lstStyle/>
        <a:p>
          <a:r>
            <a:rPr lang="en-GB" b="1" dirty="0">
              <a:solidFill>
                <a:schemeClr val="tx1"/>
              </a:solidFill>
            </a:rPr>
            <a:t>Teach ‘difficult’ colonial history </a:t>
          </a:r>
          <a:r>
            <a:rPr lang="en-GB" dirty="0">
              <a:solidFill>
                <a:schemeClr val="tx1"/>
              </a:solidFill>
            </a:rPr>
            <a:t>(MacDonald, L. and Kidman, 2022)</a:t>
          </a:r>
          <a:endParaRPr lang="en-US" dirty="0">
            <a:solidFill>
              <a:schemeClr val="tx1"/>
            </a:solidFill>
          </a:endParaRPr>
        </a:p>
      </dgm:t>
    </dgm:pt>
    <dgm:pt modelId="{5E2279F9-3D8D-4787-A227-B0054024BB24}" type="parTrans" cxnId="{52B06F25-5267-4EF4-9404-6D1260538894}">
      <dgm:prSet/>
      <dgm:spPr/>
      <dgm:t>
        <a:bodyPr/>
        <a:lstStyle/>
        <a:p>
          <a:endParaRPr lang="en-US"/>
        </a:p>
      </dgm:t>
    </dgm:pt>
    <dgm:pt modelId="{250B868E-56F7-4B6D-9450-981F073DCAFB}" type="sibTrans" cxnId="{52B06F25-5267-4EF4-9404-6D1260538894}">
      <dgm:prSet/>
      <dgm:spPr/>
      <dgm:t>
        <a:bodyPr/>
        <a:lstStyle/>
        <a:p>
          <a:endParaRPr lang="en-US"/>
        </a:p>
      </dgm:t>
    </dgm:pt>
    <dgm:pt modelId="{FA1DE7CE-72FA-4B03-BB3B-04ED58A301C2}">
      <dgm:prSet/>
      <dgm:spPr>
        <a:solidFill>
          <a:schemeClr val="accent5">
            <a:lumMod val="40000"/>
            <a:lumOff val="60000"/>
          </a:schemeClr>
        </a:solidFill>
      </dgm:spPr>
      <dgm:t>
        <a:bodyPr/>
        <a:lstStyle/>
        <a:p>
          <a:r>
            <a:rPr lang="en-GB" b="1" dirty="0">
              <a:solidFill>
                <a:schemeClr val="tx1"/>
              </a:solidFill>
            </a:rPr>
            <a:t>Embed counter-hegemonic strategies </a:t>
          </a:r>
          <a:r>
            <a:rPr lang="en-GB" dirty="0">
              <a:solidFill>
                <a:schemeClr val="tx1"/>
              </a:solidFill>
            </a:rPr>
            <a:t>(</a:t>
          </a:r>
          <a:r>
            <a:rPr lang="en-GB" dirty="0" err="1">
              <a:solidFill>
                <a:schemeClr val="tx1"/>
              </a:solidFill>
            </a:rPr>
            <a:t>Sathorar</a:t>
          </a:r>
          <a:r>
            <a:rPr lang="en-GB" dirty="0">
              <a:solidFill>
                <a:schemeClr val="tx1"/>
              </a:solidFill>
            </a:rPr>
            <a:t> and Geduld, 2018)</a:t>
          </a:r>
          <a:endParaRPr lang="en-US" dirty="0">
            <a:solidFill>
              <a:schemeClr val="tx1"/>
            </a:solidFill>
          </a:endParaRPr>
        </a:p>
      </dgm:t>
    </dgm:pt>
    <dgm:pt modelId="{4A70ACCE-1CB3-411B-B7AA-889674A545A2}" type="parTrans" cxnId="{F16997FD-BC23-469F-828C-3491B7798A84}">
      <dgm:prSet/>
      <dgm:spPr/>
      <dgm:t>
        <a:bodyPr/>
        <a:lstStyle/>
        <a:p>
          <a:endParaRPr lang="en-US"/>
        </a:p>
      </dgm:t>
    </dgm:pt>
    <dgm:pt modelId="{C7595972-1D00-4765-AAF4-230275E2B94D}" type="sibTrans" cxnId="{F16997FD-BC23-469F-828C-3491B7798A84}">
      <dgm:prSet/>
      <dgm:spPr/>
      <dgm:t>
        <a:bodyPr/>
        <a:lstStyle/>
        <a:p>
          <a:endParaRPr lang="en-US"/>
        </a:p>
      </dgm:t>
    </dgm:pt>
    <dgm:pt modelId="{B6F7D3DD-DF40-40E9-B29D-5F91CB8DCAA0}">
      <dgm:prSet/>
      <dgm:spPr>
        <a:solidFill>
          <a:schemeClr val="accent5">
            <a:lumMod val="40000"/>
            <a:lumOff val="60000"/>
          </a:schemeClr>
        </a:solidFill>
      </dgm:spPr>
      <dgm:t>
        <a:bodyPr/>
        <a:lstStyle/>
        <a:p>
          <a:r>
            <a:rPr lang="en-GB" b="1" dirty="0">
              <a:solidFill>
                <a:schemeClr val="tx1"/>
              </a:solidFill>
            </a:rPr>
            <a:t>Create decolonial spaces </a:t>
          </a:r>
          <a:r>
            <a:rPr lang="en-GB" dirty="0">
              <a:solidFill>
                <a:schemeClr val="tx1"/>
              </a:solidFill>
            </a:rPr>
            <a:t>(Matemba, 2021)</a:t>
          </a:r>
          <a:endParaRPr lang="en-US" dirty="0">
            <a:solidFill>
              <a:schemeClr val="tx1"/>
            </a:solidFill>
          </a:endParaRPr>
        </a:p>
      </dgm:t>
    </dgm:pt>
    <dgm:pt modelId="{C725D4B4-A823-4F02-A615-077645253B17}" type="parTrans" cxnId="{7C1137F7-7551-4FA0-B422-61A09B9802E6}">
      <dgm:prSet/>
      <dgm:spPr/>
      <dgm:t>
        <a:bodyPr/>
        <a:lstStyle/>
        <a:p>
          <a:endParaRPr lang="en-US"/>
        </a:p>
      </dgm:t>
    </dgm:pt>
    <dgm:pt modelId="{989F8873-C2D3-4CDC-8396-03C6FFF94FCF}" type="sibTrans" cxnId="{7C1137F7-7551-4FA0-B422-61A09B9802E6}">
      <dgm:prSet/>
      <dgm:spPr/>
      <dgm:t>
        <a:bodyPr/>
        <a:lstStyle/>
        <a:p>
          <a:endParaRPr lang="en-US"/>
        </a:p>
      </dgm:t>
    </dgm:pt>
    <dgm:pt modelId="{9280BD55-93F3-4C28-B9E5-18B7F0582B62}">
      <dgm:prSet/>
      <dgm:spPr>
        <a:solidFill>
          <a:schemeClr val="accent5">
            <a:lumMod val="40000"/>
            <a:lumOff val="60000"/>
          </a:schemeClr>
        </a:solidFill>
      </dgm:spPr>
      <dgm:t>
        <a:bodyPr/>
        <a:lstStyle/>
        <a:p>
          <a:r>
            <a:rPr lang="en-GB" b="1" dirty="0">
              <a:solidFill>
                <a:schemeClr val="tx1"/>
              </a:solidFill>
            </a:rPr>
            <a:t>Involve different voices </a:t>
          </a:r>
          <a:r>
            <a:rPr lang="en-GB" dirty="0">
              <a:solidFill>
                <a:schemeClr val="tx1"/>
              </a:solidFill>
            </a:rPr>
            <a:t>(Shay, 2016)</a:t>
          </a:r>
          <a:endParaRPr lang="en-US" dirty="0">
            <a:solidFill>
              <a:schemeClr val="tx1"/>
            </a:solidFill>
          </a:endParaRPr>
        </a:p>
      </dgm:t>
    </dgm:pt>
    <dgm:pt modelId="{16286276-0F12-4034-9B9A-32FDDD72A1C7}" type="parTrans" cxnId="{901C0ED3-689C-4E7E-B476-7FB61E3C698D}">
      <dgm:prSet/>
      <dgm:spPr/>
      <dgm:t>
        <a:bodyPr/>
        <a:lstStyle/>
        <a:p>
          <a:endParaRPr lang="en-US"/>
        </a:p>
      </dgm:t>
    </dgm:pt>
    <dgm:pt modelId="{04F66FEC-C81A-469D-9416-FF49581C52E5}" type="sibTrans" cxnId="{901C0ED3-689C-4E7E-B476-7FB61E3C698D}">
      <dgm:prSet/>
      <dgm:spPr/>
      <dgm:t>
        <a:bodyPr/>
        <a:lstStyle/>
        <a:p>
          <a:endParaRPr lang="en-US"/>
        </a:p>
      </dgm:t>
    </dgm:pt>
    <dgm:pt modelId="{71B6DD0D-EC2E-49D6-93A4-8DB4FA48A9A7}">
      <dgm:prSet/>
      <dgm:spPr>
        <a:solidFill>
          <a:schemeClr val="accent5">
            <a:lumMod val="40000"/>
            <a:lumOff val="60000"/>
          </a:schemeClr>
        </a:solidFill>
      </dgm:spPr>
      <dgm:t>
        <a:bodyPr/>
        <a:lstStyle/>
        <a:p>
          <a:r>
            <a:rPr lang="en-GB" b="1" dirty="0">
              <a:solidFill>
                <a:schemeClr val="tx1"/>
              </a:solidFill>
            </a:rPr>
            <a:t>Teach white fragility </a:t>
          </a:r>
          <a:r>
            <a:rPr lang="en-GB" dirty="0">
              <a:solidFill>
                <a:schemeClr val="tx1"/>
              </a:solidFill>
            </a:rPr>
            <a:t>(</a:t>
          </a:r>
          <a:r>
            <a:rPr lang="en-GB" dirty="0" err="1">
              <a:solidFill>
                <a:schemeClr val="tx1"/>
              </a:solidFill>
            </a:rPr>
            <a:t>DiAngleo</a:t>
          </a:r>
          <a:r>
            <a:rPr lang="en-GB" dirty="0">
              <a:solidFill>
                <a:schemeClr val="tx1"/>
              </a:solidFill>
            </a:rPr>
            <a:t>, 2011)</a:t>
          </a:r>
          <a:endParaRPr lang="en-US" dirty="0">
            <a:solidFill>
              <a:schemeClr val="tx1"/>
            </a:solidFill>
          </a:endParaRPr>
        </a:p>
      </dgm:t>
    </dgm:pt>
    <dgm:pt modelId="{7370A387-34F3-49A7-8186-29327998FE10}" type="parTrans" cxnId="{45AECEE1-0477-449D-8EB9-F1B0D8CD9EE7}">
      <dgm:prSet/>
      <dgm:spPr/>
      <dgm:t>
        <a:bodyPr/>
        <a:lstStyle/>
        <a:p>
          <a:endParaRPr lang="en-US"/>
        </a:p>
      </dgm:t>
    </dgm:pt>
    <dgm:pt modelId="{4C6EE67B-58F9-41DA-A87B-0BCACC0E75B2}" type="sibTrans" cxnId="{45AECEE1-0477-449D-8EB9-F1B0D8CD9EE7}">
      <dgm:prSet/>
      <dgm:spPr/>
      <dgm:t>
        <a:bodyPr/>
        <a:lstStyle/>
        <a:p>
          <a:endParaRPr lang="en-US"/>
        </a:p>
      </dgm:t>
    </dgm:pt>
    <dgm:pt modelId="{EF45FEE1-5D54-4E5C-96CA-D8784AC22EA7}">
      <dgm:prSet/>
      <dgm:spPr>
        <a:solidFill>
          <a:schemeClr val="accent5">
            <a:lumMod val="40000"/>
            <a:lumOff val="60000"/>
          </a:schemeClr>
        </a:solidFill>
      </dgm:spPr>
      <dgm:t>
        <a:bodyPr/>
        <a:lstStyle/>
        <a:p>
          <a:r>
            <a:rPr lang="en-GB" b="1" dirty="0">
              <a:solidFill>
                <a:schemeClr val="tx1"/>
              </a:solidFill>
            </a:rPr>
            <a:t>Recentre marginalised knowledges </a:t>
          </a:r>
          <a:r>
            <a:rPr lang="en-GB" b="0" dirty="0">
              <a:solidFill>
                <a:schemeClr val="tx1"/>
              </a:solidFill>
            </a:rPr>
            <a:t>(Mignolo, 2007)</a:t>
          </a:r>
          <a:endParaRPr lang="en-US" dirty="0">
            <a:solidFill>
              <a:schemeClr val="tx1"/>
            </a:solidFill>
          </a:endParaRPr>
        </a:p>
      </dgm:t>
    </dgm:pt>
    <dgm:pt modelId="{4DD5D9FE-3073-46C8-B53B-B5713C04B958}" type="parTrans" cxnId="{FB6D722F-82F6-4990-B443-5F34144C4A50}">
      <dgm:prSet/>
      <dgm:spPr/>
      <dgm:t>
        <a:bodyPr/>
        <a:lstStyle/>
        <a:p>
          <a:endParaRPr lang="en-US"/>
        </a:p>
      </dgm:t>
    </dgm:pt>
    <dgm:pt modelId="{0EDA31DC-BECE-47AF-8B85-7F6C501ED588}" type="sibTrans" cxnId="{FB6D722F-82F6-4990-B443-5F34144C4A50}">
      <dgm:prSet/>
      <dgm:spPr/>
      <dgm:t>
        <a:bodyPr/>
        <a:lstStyle/>
        <a:p>
          <a:endParaRPr lang="en-US"/>
        </a:p>
      </dgm:t>
    </dgm:pt>
    <dgm:pt modelId="{59A06B06-3480-49BA-B62A-D72B7F01F7D4}" type="pres">
      <dgm:prSet presAssocID="{3129D615-03DE-419B-922D-399B060F9166}" presName="Name0" presStyleCnt="0">
        <dgm:presLayoutVars>
          <dgm:dir/>
          <dgm:animLvl val="lvl"/>
          <dgm:resizeHandles val="exact"/>
        </dgm:presLayoutVars>
      </dgm:prSet>
      <dgm:spPr/>
    </dgm:pt>
    <dgm:pt modelId="{4EFE0F21-D82D-4D1E-9371-C9CDC0A089A1}" type="pres">
      <dgm:prSet presAssocID="{51FF6898-3690-4CE8-A062-9215C6F01551}" presName="linNode" presStyleCnt="0"/>
      <dgm:spPr/>
    </dgm:pt>
    <dgm:pt modelId="{337CCA84-9855-48EF-96F6-05C5B0B6BD16}" type="pres">
      <dgm:prSet presAssocID="{51FF6898-3690-4CE8-A062-9215C6F01551}" presName="parentText" presStyleLbl="node1" presStyleIdx="0" presStyleCnt="7" custScaleX="189424" custLinFactNeighborY="-62">
        <dgm:presLayoutVars>
          <dgm:chMax val="1"/>
          <dgm:bulletEnabled val="1"/>
        </dgm:presLayoutVars>
      </dgm:prSet>
      <dgm:spPr/>
    </dgm:pt>
    <dgm:pt modelId="{103F0781-98BF-404B-8C23-88F9F2FE6CFE}" type="pres">
      <dgm:prSet presAssocID="{E6C27C0E-289D-479E-9FAA-261F92390CB9}" presName="sp" presStyleCnt="0"/>
      <dgm:spPr/>
    </dgm:pt>
    <dgm:pt modelId="{32FA87D0-3165-4950-9066-62749FDE5C27}" type="pres">
      <dgm:prSet presAssocID="{5B2601C2-3B16-441F-81A9-EFD73520EA06}" presName="linNode" presStyleCnt="0"/>
      <dgm:spPr/>
    </dgm:pt>
    <dgm:pt modelId="{95026DD7-F27F-4358-95D7-180A605FB411}" type="pres">
      <dgm:prSet presAssocID="{5B2601C2-3B16-441F-81A9-EFD73520EA06}" presName="parentText" presStyleLbl="node1" presStyleIdx="1" presStyleCnt="7" custScaleX="189603" custLinFactNeighborX="22">
        <dgm:presLayoutVars>
          <dgm:chMax val="1"/>
          <dgm:bulletEnabled val="1"/>
        </dgm:presLayoutVars>
      </dgm:prSet>
      <dgm:spPr/>
    </dgm:pt>
    <dgm:pt modelId="{8BF24245-3DA0-4E2F-BDD1-6147431B21A7}" type="pres">
      <dgm:prSet presAssocID="{250B868E-56F7-4B6D-9450-981F073DCAFB}" presName="sp" presStyleCnt="0"/>
      <dgm:spPr/>
    </dgm:pt>
    <dgm:pt modelId="{17F372B9-2EF4-435B-A727-216DBABB3150}" type="pres">
      <dgm:prSet presAssocID="{FA1DE7CE-72FA-4B03-BB3B-04ED58A301C2}" presName="linNode" presStyleCnt="0"/>
      <dgm:spPr/>
    </dgm:pt>
    <dgm:pt modelId="{52878BEB-FEB2-4274-B5E2-6A9996437562}" type="pres">
      <dgm:prSet presAssocID="{FA1DE7CE-72FA-4B03-BB3B-04ED58A301C2}" presName="parentText" presStyleLbl="node1" presStyleIdx="2" presStyleCnt="7" custScaleX="189871">
        <dgm:presLayoutVars>
          <dgm:chMax val="1"/>
          <dgm:bulletEnabled val="1"/>
        </dgm:presLayoutVars>
      </dgm:prSet>
      <dgm:spPr/>
    </dgm:pt>
    <dgm:pt modelId="{DAFBAE65-71D5-4C08-B0A9-2105EF51C44E}" type="pres">
      <dgm:prSet presAssocID="{C7595972-1D00-4765-AAF4-230275E2B94D}" presName="sp" presStyleCnt="0"/>
      <dgm:spPr/>
    </dgm:pt>
    <dgm:pt modelId="{83945B81-ED3D-4E19-916B-8F0BE7A0CB7A}" type="pres">
      <dgm:prSet presAssocID="{B6F7D3DD-DF40-40E9-B29D-5F91CB8DCAA0}" presName="linNode" presStyleCnt="0"/>
      <dgm:spPr/>
    </dgm:pt>
    <dgm:pt modelId="{D7484217-0DD4-4DEC-A100-B4A041E1A7BA}" type="pres">
      <dgm:prSet presAssocID="{B6F7D3DD-DF40-40E9-B29D-5F91CB8DCAA0}" presName="parentText" presStyleLbl="node1" presStyleIdx="3" presStyleCnt="7" custScaleX="190674">
        <dgm:presLayoutVars>
          <dgm:chMax val="1"/>
          <dgm:bulletEnabled val="1"/>
        </dgm:presLayoutVars>
      </dgm:prSet>
      <dgm:spPr/>
    </dgm:pt>
    <dgm:pt modelId="{043A19D0-3DCD-45DE-A9AB-C87EBA12FD88}" type="pres">
      <dgm:prSet presAssocID="{989F8873-C2D3-4CDC-8396-03C6FFF94FCF}" presName="sp" presStyleCnt="0"/>
      <dgm:spPr/>
    </dgm:pt>
    <dgm:pt modelId="{FC7DEA28-FB59-4CAC-8F19-2DFD5DB86CF9}" type="pres">
      <dgm:prSet presAssocID="{9280BD55-93F3-4C28-B9E5-18B7F0582B62}" presName="linNode" presStyleCnt="0"/>
      <dgm:spPr/>
    </dgm:pt>
    <dgm:pt modelId="{FD54BB9A-4344-445C-BECE-E23EAAEB1C69}" type="pres">
      <dgm:prSet presAssocID="{9280BD55-93F3-4C28-B9E5-18B7F0582B62}" presName="parentText" presStyleLbl="node1" presStyleIdx="4" presStyleCnt="7" custScaleX="189648">
        <dgm:presLayoutVars>
          <dgm:chMax val="1"/>
          <dgm:bulletEnabled val="1"/>
        </dgm:presLayoutVars>
      </dgm:prSet>
      <dgm:spPr/>
    </dgm:pt>
    <dgm:pt modelId="{01D86445-A943-4B64-80BF-3D5278110785}" type="pres">
      <dgm:prSet presAssocID="{04F66FEC-C81A-469D-9416-FF49581C52E5}" presName="sp" presStyleCnt="0"/>
      <dgm:spPr/>
    </dgm:pt>
    <dgm:pt modelId="{FFBBAB4D-F1A2-467F-9A83-BC38899B8C83}" type="pres">
      <dgm:prSet presAssocID="{71B6DD0D-EC2E-49D6-93A4-8DB4FA48A9A7}" presName="linNode" presStyleCnt="0"/>
      <dgm:spPr/>
    </dgm:pt>
    <dgm:pt modelId="{07630D13-B935-40B9-AC33-AC95366E0FCF}" type="pres">
      <dgm:prSet presAssocID="{71B6DD0D-EC2E-49D6-93A4-8DB4FA48A9A7}" presName="parentText" presStyleLbl="node1" presStyleIdx="5" presStyleCnt="7" custScaleX="189157" custLinFactNeighborX="915">
        <dgm:presLayoutVars>
          <dgm:chMax val="1"/>
          <dgm:bulletEnabled val="1"/>
        </dgm:presLayoutVars>
      </dgm:prSet>
      <dgm:spPr/>
    </dgm:pt>
    <dgm:pt modelId="{871C9AF0-BC92-4A42-9BE8-99875BF4CB2E}" type="pres">
      <dgm:prSet presAssocID="{4C6EE67B-58F9-41DA-A87B-0BCACC0E75B2}" presName="sp" presStyleCnt="0"/>
      <dgm:spPr/>
    </dgm:pt>
    <dgm:pt modelId="{6FCD6EE8-4C58-4AA0-9402-E039BDA694F6}" type="pres">
      <dgm:prSet presAssocID="{EF45FEE1-5D54-4E5C-96CA-D8784AC22EA7}" presName="linNode" presStyleCnt="0"/>
      <dgm:spPr/>
    </dgm:pt>
    <dgm:pt modelId="{0B572787-51F9-4DF6-898C-66E5378C6ACC}" type="pres">
      <dgm:prSet presAssocID="{EF45FEE1-5D54-4E5C-96CA-D8784AC22EA7}" presName="parentText" presStyleLbl="node1" presStyleIdx="6" presStyleCnt="7" custScaleX="190986">
        <dgm:presLayoutVars>
          <dgm:chMax val="1"/>
          <dgm:bulletEnabled val="1"/>
        </dgm:presLayoutVars>
      </dgm:prSet>
      <dgm:spPr/>
    </dgm:pt>
  </dgm:ptLst>
  <dgm:cxnLst>
    <dgm:cxn modelId="{4E7AA30F-3A35-4054-AB98-2D7D811D2BB1}" type="presOf" srcId="{3129D615-03DE-419B-922D-399B060F9166}" destId="{59A06B06-3480-49BA-B62A-D72B7F01F7D4}" srcOrd="0" destOrd="0" presId="urn:microsoft.com/office/officeart/2005/8/layout/vList5"/>
    <dgm:cxn modelId="{A6970514-FFF2-4B1B-97D2-9124CEA7B0C6}" type="presOf" srcId="{B6F7D3DD-DF40-40E9-B29D-5F91CB8DCAA0}" destId="{D7484217-0DD4-4DEC-A100-B4A041E1A7BA}" srcOrd="0" destOrd="0" presId="urn:microsoft.com/office/officeart/2005/8/layout/vList5"/>
    <dgm:cxn modelId="{52B06F25-5267-4EF4-9404-6D1260538894}" srcId="{3129D615-03DE-419B-922D-399B060F9166}" destId="{5B2601C2-3B16-441F-81A9-EFD73520EA06}" srcOrd="1" destOrd="0" parTransId="{5E2279F9-3D8D-4787-A227-B0054024BB24}" sibTransId="{250B868E-56F7-4B6D-9450-981F073DCAFB}"/>
    <dgm:cxn modelId="{FB6D722F-82F6-4990-B443-5F34144C4A50}" srcId="{3129D615-03DE-419B-922D-399B060F9166}" destId="{EF45FEE1-5D54-4E5C-96CA-D8784AC22EA7}" srcOrd="6" destOrd="0" parTransId="{4DD5D9FE-3073-46C8-B53B-B5713C04B958}" sibTransId="{0EDA31DC-BECE-47AF-8B85-7F6C501ED588}"/>
    <dgm:cxn modelId="{658DDC38-5F68-4C0B-A342-14616F61C5F1}" type="presOf" srcId="{71B6DD0D-EC2E-49D6-93A4-8DB4FA48A9A7}" destId="{07630D13-B935-40B9-AC33-AC95366E0FCF}" srcOrd="0" destOrd="0" presId="urn:microsoft.com/office/officeart/2005/8/layout/vList5"/>
    <dgm:cxn modelId="{66A3106F-EC83-4E34-88DC-5E972C52F726}" type="presOf" srcId="{EF45FEE1-5D54-4E5C-96CA-D8784AC22EA7}" destId="{0B572787-51F9-4DF6-898C-66E5378C6ACC}" srcOrd="0" destOrd="0" presId="urn:microsoft.com/office/officeart/2005/8/layout/vList5"/>
    <dgm:cxn modelId="{05853470-0A9B-44D2-87F7-6C4D3503A237}" type="presOf" srcId="{5B2601C2-3B16-441F-81A9-EFD73520EA06}" destId="{95026DD7-F27F-4358-95D7-180A605FB411}" srcOrd="0" destOrd="0" presId="urn:microsoft.com/office/officeart/2005/8/layout/vList5"/>
    <dgm:cxn modelId="{A130E475-9A86-48DB-9001-5B41DFF31132}" type="presOf" srcId="{FA1DE7CE-72FA-4B03-BB3B-04ED58A301C2}" destId="{52878BEB-FEB2-4274-B5E2-6A9996437562}" srcOrd="0" destOrd="0" presId="urn:microsoft.com/office/officeart/2005/8/layout/vList5"/>
    <dgm:cxn modelId="{1128A2AD-6288-46CA-9E54-1276199F88A1}" type="presOf" srcId="{51FF6898-3690-4CE8-A062-9215C6F01551}" destId="{337CCA84-9855-48EF-96F6-05C5B0B6BD16}" srcOrd="0" destOrd="0" presId="urn:microsoft.com/office/officeart/2005/8/layout/vList5"/>
    <dgm:cxn modelId="{A3538DAF-FAE1-44EE-BB7B-8841A58223EE}" srcId="{3129D615-03DE-419B-922D-399B060F9166}" destId="{51FF6898-3690-4CE8-A062-9215C6F01551}" srcOrd="0" destOrd="0" parTransId="{219C7824-4F07-4D35-9104-32E11C7232C9}" sibTransId="{E6C27C0E-289D-479E-9FAA-261F92390CB9}"/>
    <dgm:cxn modelId="{901C0ED3-689C-4E7E-B476-7FB61E3C698D}" srcId="{3129D615-03DE-419B-922D-399B060F9166}" destId="{9280BD55-93F3-4C28-B9E5-18B7F0582B62}" srcOrd="4" destOrd="0" parTransId="{16286276-0F12-4034-9B9A-32FDDD72A1C7}" sibTransId="{04F66FEC-C81A-469D-9416-FF49581C52E5}"/>
    <dgm:cxn modelId="{AE9450E1-650D-497F-8D36-B76DA8D7DDCD}" type="presOf" srcId="{9280BD55-93F3-4C28-B9E5-18B7F0582B62}" destId="{FD54BB9A-4344-445C-BECE-E23EAAEB1C69}" srcOrd="0" destOrd="0" presId="urn:microsoft.com/office/officeart/2005/8/layout/vList5"/>
    <dgm:cxn modelId="{45AECEE1-0477-449D-8EB9-F1B0D8CD9EE7}" srcId="{3129D615-03DE-419B-922D-399B060F9166}" destId="{71B6DD0D-EC2E-49D6-93A4-8DB4FA48A9A7}" srcOrd="5" destOrd="0" parTransId="{7370A387-34F3-49A7-8186-29327998FE10}" sibTransId="{4C6EE67B-58F9-41DA-A87B-0BCACC0E75B2}"/>
    <dgm:cxn modelId="{7C1137F7-7551-4FA0-B422-61A09B9802E6}" srcId="{3129D615-03DE-419B-922D-399B060F9166}" destId="{B6F7D3DD-DF40-40E9-B29D-5F91CB8DCAA0}" srcOrd="3" destOrd="0" parTransId="{C725D4B4-A823-4F02-A615-077645253B17}" sibTransId="{989F8873-C2D3-4CDC-8396-03C6FFF94FCF}"/>
    <dgm:cxn modelId="{F16997FD-BC23-469F-828C-3491B7798A84}" srcId="{3129D615-03DE-419B-922D-399B060F9166}" destId="{FA1DE7CE-72FA-4B03-BB3B-04ED58A301C2}" srcOrd="2" destOrd="0" parTransId="{4A70ACCE-1CB3-411B-B7AA-889674A545A2}" sibTransId="{C7595972-1D00-4765-AAF4-230275E2B94D}"/>
    <dgm:cxn modelId="{519E82B7-7E77-44FA-9215-D578ADC6EB62}" type="presParOf" srcId="{59A06B06-3480-49BA-B62A-D72B7F01F7D4}" destId="{4EFE0F21-D82D-4D1E-9371-C9CDC0A089A1}" srcOrd="0" destOrd="0" presId="urn:microsoft.com/office/officeart/2005/8/layout/vList5"/>
    <dgm:cxn modelId="{93DA980A-94F6-4A91-A842-2013921C1CCC}" type="presParOf" srcId="{4EFE0F21-D82D-4D1E-9371-C9CDC0A089A1}" destId="{337CCA84-9855-48EF-96F6-05C5B0B6BD16}" srcOrd="0" destOrd="0" presId="urn:microsoft.com/office/officeart/2005/8/layout/vList5"/>
    <dgm:cxn modelId="{1F902FB2-3CA4-4CB6-9290-8671D09E578E}" type="presParOf" srcId="{59A06B06-3480-49BA-B62A-D72B7F01F7D4}" destId="{103F0781-98BF-404B-8C23-88F9F2FE6CFE}" srcOrd="1" destOrd="0" presId="urn:microsoft.com/office/officeart/2005/8/layout/vList5"/>
    <dgm:cxn modelId="{50B1D453-E0C7-43F7-9543-9B8A31336335}" type="presParOf" srcId="{59A06B06-3480-49BA-B62A-D72B7F01F7D4}" destId="{32FA87D0-3165-4950-9066-62749FDE5C27}" srcOrd="2" destOrd="0" presId="urn:microsoft.com/office/officeart/2005/8/layout/vList5"/>
    <dgm:cxn modelId="{2F399BEA-B9FC-484A-81B3-B15E1CF0CB18}" type="presParOf" srcId="{32FA87D0-3165-4950-9066-62749FDE5C27}" destId="{95026DD7-F27F-4358-95D7-180A605FB411}" srcOrd="0" destOrd="0" presId="urn:microsoft.com/office/officeart/2005/8/layout/vList5"/>
    <dgm:cxn modelId="{2ECB23DB-E005-4F1D-A450-9562147A6DE9}" type="presParOf" srcId="{59A06B06-3480-49BA-B62A-D72B7F01F7D4}" destId="{8BF24245-3DA0-4E2F-BDD1-6147431B21A7}" srcOrd="3" destOrd="0" presId="urn:microsoft.com/office/officeart/2005/8/layout/vList5"/>
    <dgm:cxn modelId="{98B28F52-F5E1-4C71-A180-9FB58328F8C2}" type="presParOf" srcId="{59A06B06-3480-49BA-B62A-D72B7F01F7D4}" destId="{17F372B9-2EF4-435B-A727-216DBABB3150}" srcOrd="4" destOrd="0" presId="urn:microsoft.com/office/officeart/2005/8/layout/vList5"/>
    <dgm:cxn modelId="{0108BF86-9062-4362-8D6E-21BCCD010B74}" type="presParOf" srcId="{17F372B9-2EF4-435B-A727-216DBABB3150}" destId="{52878BEB-FEB2-4274-B5E2-6A9996437562}" srcOrd="0" destOrd="0" presId="urn:microsoft.com/office/officeart/2005/8/layout/vList5"/>
    <dgm:cxn modelId="{5F619056-484B-4F7D-9554-6208930102FD}" type="presParOf" srcId="{59A06B06-3480-49BA-B62A-D72B7F01F7D4}" destId="{DAFBAE65-71D5-4C08-B0A9-2105EF51C44E}" srcOrd="5" destOrd="0" presId="urn:microsoft.com/office/officeart/2005/8/layout/vList5"/>
    <dgm:cxn modelId="{5B8A2339-419C-4D68-BFF0-5421639BAB99}" type="presParOf" srcId="{59A06B06-3480-49BA-B62A-D72B7F01F7D4}" destId="{83945B81-ED3D-4E19-916B-8F0BE7A0CB7A}" srcOrd="6" destOrd="0" presId="urn:microsoft.com/office/officeart/2005/8/layout/vList5"/>
    <dgm:cxn modelId="{7C85D2EF-B1ED-47A4-8E03-7C9310CF48F2}" type="presParOf" srcId="{83945B81-ED3D-4E19-916B-8F0BE7A0CB7A}" destId="{D7484217-0DD4-4DEC-A100-B4A041E1A7BA}" srcOrd="0" destOrd="0" presId="urn:microsoft.com/office/officeart/2005/8/layout/vList5"/>
    <dgm:cxn modelId="{EDE4FF89-D51F-49CA-B919-0D6F1549D081}" type="presParOf" srcId="{59A06B06-3480-49BA-B62A-D72B7F01F7D4}" destId="{043A19D0-3DCD-45DE-A9AB-C87EBA12FD88}" srcOrd="7" destOrd="0" presId="urn:microsoft.com/office/officeart/2005/8/layout/vList5"/>
    <dgm:cxn modelId="{BF443497-AA21-4E3D-BC4E-FF44302E2A12}" type="presParOf" srcId="{59A06B06-3480-49BA-B62A-D72B7F01F7D4}" destId="{FC7DEA28-FB59-4CAC-8F19-2DFD5DB86CF9}" srcOrd="8" destOrd="0" presId="urn:microsoft.com/office/officeart/2005/8/layout/vList5"/>
    <dgm:cxn modelId="{CF11558B-BA3D-4A9A-B325-EF006124388E}" type="presParOf" srcId="{FC7DEA28-FB59-4CAC-8F19-2DFD5DB86CF9}" destId="{FD54BB9A-4344-445C-BECE-E23EAAEB1C69}" srcOrd="0" destOrd="0" presId="urn:microsoft.com/office/officeart/2005/8/layout/vList5"/>
    <dgm:cxn modelId="{6551812C-9F27-474F-A3F4-DDD990E5DF47}" type="presParOf" srcId="{59A06B06-3480-49BA-B62A-D72B7F01F7D4}" destId="{01D86445-A943-4B64-80BF-3D5278110785}" srcOrd="9" destOrd="0" presId="urn:microsoft.com/office/officeart/2005/8/layout/vList5"/>
    <dgm:cxn modelId="{2A1DEDF8-E621-4B4B-BC29-252242D03318}" type="presParOf" srcId="{59A06B06-3480-49BA-B62A-D72B7F01F7D4}" destId="{FFBBAB4D-F1A2-467F-9A83-BC38899B8C83}" srcOrd="10" destOrd="0" presId="urn:microsoft.com/office/officeart/2005/8/layout/vList5"/>
    <dgm:cxn modelId="{FDA2ACF5-71F9-4186-8BD1-2A96559637B0}" type="presParOf" srcId="{FFBBAB4D-F1A2-467F-9A83-BC38899B8C83}" destId="{07630D13-B935-40B9-AC33-AC95366E0FCF}" srcOrd="0" destOrd="0" presId="urn:microsoft.com/office/officeart/2005/8/layout/vList5"/>
    <dgm:cxn modelId="{82153A89-6447-4412-B25D-6E344C7D64EF}" type="presParOf" srcId="{59A06B06-3480-49BA-B62A-D72B7F01F7D4}" destId="{871C9AF0-BC92-4A42-9BE8-99875BF4CB2E}" srcOrd="11" destOrd="0" presId="urn:microsoft.com/office/officeart/2005/8/layout/vList5"/>
    <dgm:cxn modelId="{BE738AB1-F834-46BF-987C-39DC7B438DE1}" type="presParOf" srcId="{59A06B06-3480-49BA-B62A-D72B7F01F7D4}" destId="{6FCD6EE8-4C58-4AA0-9402-E039BDA694F6}" srcOrd="12" destOrd="0" presId="urn:microsoft.com/office/officeart/2005/8/layout/vList5"/>
    <dgm:cxn modelId="{11406F76-F6FA-4813-B1B6-F676CEE23203}" type="presParOf" srcId="{6FCD6EE8-4C58-4AA0-9402-E039BDA694F6}" destId="{0B572787-51F9-4DF6-898C-66E5378C6AC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862791-5B15-42A0-BE2E-0482D6251AB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A1F4D89-2D41-4327-83EE-F97E0E01193D}">
      <dgm:prSet/>
      <dgm:spPr/>
      <dgm:t>
        <a:bodyPr/>
        <a:lstStyle/>
        <a:p>
          <a:pPr>
            <a:lnSpc>
              <a:spcPct val="100000"/>
            </a:lnSpc>
          </a:pPr>
          <a:r>
            <a:rPr lang="en-GB" b="1"/>
            <a:t>Use diverse sources in teaching </a:t>
          </a:r>
          <a:r>
            <a:rPr lang="en-GB"/>
            <a:t>(Winter, Webb, and  Turner, 2022)</a:t>
          </a:r>
          <a:endParaRPr lang="en-US"/>
        </a:p>
      </dgm:t>
    </dgm:pt>
    <dgm:pt modelId="{B7A70D02-3CEB-4F39-ABD7-0C143972B5CD}" type="parTrans" cxnId="{5E91773E-90FC-4BBC-864A-2AE84461F3B4}">
      <dgm:prSet/>
      <dgm:spPr/>
      <dgm:t>
        <a:bodyPr/>
        <a:lstStyle/>
        <a:p>
          <a:endParaRPr lang="en-US"/>
        </a:p>
      </dgm:t>
    </dgm:pt>
    <dgm:pt modelId="{DD97FCAF-2DDF-499C-B3F7-07FCDDB68E2D}" type="sibTrans" cxnId="{5E91773E-90FC-4BBC-864A-2AE84461F3B4}">
      <dgm:prSet/>
      <dgm:spPr/>
      <dgm:t>
        <a:bodyPr/>
        <a:lstStyle/>
        <a:p>
          <a:pPr>
            <a:lnSpc>
              <a:spcPct val="100000"/>
            </a:lnSpc>
          </a:pPr>
          <a:endParaRPr lang="en-US"/>
        </a:p>
      </dgm:t>
    </dgm:pt>
    <dgm:pt modelId="{64746A64-B469-44B7-BAFF-9734A6AE4887}">
      <dgm:prSet/>
      <dgm:spPr/>
      <dgm:t>
        <a:bodyPr/>
        <a:lstStyle/>
        <a:p>
          <a:pPr>
            <a:lnSpc>
              <a:spcPct val="100000"/>
            </a:lnSpc>
          </a:pPr>
          <a:r>
            <a:rPr lang="en-GB" b="1"/>
            <a:t>Challenge racial stereotypes </a:t>
          </a:r>
          <a:r>
            <a:rPr lang="en-GB" b="0"/>
            <a:t>(DiAngelo, 2011)</a:t>
          </a:r>
          <a:endParaRPr lang="en-US"/>
        </a:p>
      </dgm:t>
    </dgm:pt>
    <dgm:pt modelId="{93B5F9E9-8BC4-432F-A1CD-5389ECB4DA75}" type="parTrans" cxnId="{85A99A66-A6EA-4DF4-995C-31CB123CEDE0}">
      <dgm:prSet/>
      <dgm:spPr/>
      <dgm:t>
        <a:bodyPr/>
        <a:lstStyle/>
        <a:p>
          <a:endParaRPr lang="en-US"/>
        </a:p>
      </dgm:t>
    </dgm:pt>
    <dgm:pt modelId="{37A0FADF-960F-416A-AB76-DF162185222A}" type="sibTrans" cxnId="{85A99A66-A6EA-4DF4-995C-31CB123CEDE0}">
      <dgm:prSet/>
      <dgm:spPr/>
      <dgm:t>
        <a:bodyPr/>
        <a:lstStyle/>
        <a:p>
          <a:pPr>
            <a:lnSpc>
              <a:spcPct val="100000"/>
            </a:lnSpc>
          </a:pPr>
          <a:endParaRPr lang="en-US"/>
        </a:p>
      </dgm:t>
    </dgm:pt>
    <dgm:pt modelId="{BCFEFA6E-D87D-4178-B4C7-C5FE829B3F76}">
      <dgm:prSet/>
      <dgm:spPr/>
      <dgm:t>
        <a:bodyPr/>
        <a:lstStyle/>
        <a:p>
          <a:pPr>
            <a:lnSpc>
              <a:spcPct val="100000"/>
            </a:lnSpc>
          </a:pPr>
          <a:r>
            <a:rPr lang="en-GB" b="1"/>
            <a:t>Alter assessment </a:t>
          </a:r>
          <a:r>
            <a:rPr lang="en-GB"/>
            <a:t>(Winter, Webb, and  Turner, 2022)</a:t>
          </a:r>
          <a:endParaRPr lang="en-US"/>
        </a:p>
      </dgm:t>
    </dgm:pt>
    <dgm:pt modelId="{C51A85C0-06E8-422F-BBEB-ABE8F017F9B9}" type="parTrans" cxnId="{C3ACF3CC-11C2-47FD-A1B1-AF34329F67D8}">
      <dgm:prSet/>
      <dgm:spPr/>
      <dgm:t>
        <a:bodyPr/>
        <a:lstStyle/>
        <a:p>
          <a:endParaRPr lang="en-US"/>
        </a:p>
      </dgm:t>
    </dgm:pt>
    <dgm:pt modelId="{1A7C2969-B219-4064-9151-90A8B24C94AD}" type="sibTrans" cxnId="{C3ACF3CC-11C2-47FD-A1B1-AF34329F67D8}">
      <dgm:prSet/>
      <dgm:spPr/>
      <dgm:t>
        <a:bodyPr/>
        <a:lstStyle/>
        <a:p>
          <a:pPr>
            <a:lnSpc>
              <a:spcPct val="100000"/>
            </a:lnSpc>
          </a:pPr>
          <a:endParaRPr lang="en-US"/>
        </a:p>
      </dgm:t>
    </dgm:pt>
    <dgm:pt modelId="{78F69F8D-4183-4E58-8049-34B3EE102B3F}">
      <dgm:prSet/>
      <dgm:spPr/>
      <dgm:t>
        <a:bodyPr/>
        <a:lstStyle/>
        <a:p>
          <a:pPr>
            <a:lnSpc>
              <a:spcPct val="100000"/>
            </a:lnSpc>
          </a:pPr>
          <a:r>
            <a:rPr lang="en-GB" b="1" dirty="0"/>
            <a:t>Foster inclusive practices </a:t>
          </a:r>
          <a:r>
            <a:rPr lang="en-GB" dirty="0"/>
            <a:t>(Baumfield, 2003).</a:t>
          </a:r>
          <a:endParaRPr lang="en-US" dirty="0"/>
        </a:p>
      </dgm:t>
    </dgm:pt>
    <dgm:pt modelId="{57AC808A-53FF-479E-AAC3-D20CA02A4548}" type="parTrans" cxnId="{CAEE0765-16E6-4B4C-B8C6-563320F20C21}">
      <dgm:prSet/>
      <dgm:spPr/>
      <dgm:t>
        <a:bodyPr/>
        <a:lstStyle/>
        <a:p>
          <a:endParaRPr lang="en-US"/>
        </a:p>
      </dgm:t>
    </dgm:pt>
    <dgm:pt modelId="{5DCCCA8E-C312-44C2-8AB5-3C60C3D61D3D}" type="sibTrans" cxnId="{CAEE0765-16E6-4B4C-B8C6-563320F20C21}">
      <dgm:prSet/>
      <dgm:spPr/>
      <dgm:t>
        <a:bodyPr/>
        <a:lstStyle/>
        <a:p>
          <a:pPr>
            <a:lnSpc>
              <a:spcPct val="100000"/>
            </a:lnSpc>
          </a:pPr>
          <a:endParaRPr lang="en-US"/>
        </a:p>
      </dgm:t>
    </dgm:pt>
    <dgm:pt modelId="{C9D8F609-8DE8-499D-9F83-EB09685EA67A}">
      <dgm:prSet/>
      <dgm:spPr/>
      <dgm:t>
        <a:bodyPr/>
        <a:lstStyle/>
        <a:p>
          <a:pPr>
            <a:lnSpc>
              <a:spcPct val="100000"/>
            </a:lnSpc>
          </a:pPr>
          <a:r>
            <a:rPr lang="en-GB" b="1"/>
            <a:t>Decolonise first before diversifying it </a:t>
          </a:r>
          <a:r>
            <a:rPr lang="en-GB"/>
            <a:t>(Doharty, Madriaga and Joseph-Salisbury, 2021)</a:t>
          </a:r>
          <a:endParaRPr lang="en-US"/>
        </a:p>
      </dgm:t>
    </dgm:pt>
    <dgm:pt modelId="{E0BF5E8E-E3C5-4B96-A650-12C13B29D448}" type="parTrans" cxnId="{A141D567-B442-4F40-8518-7D87EBB4C854}">
      <dgm:prSet/>
      <dgm:spPr/>
      <dgm:t>
        <a:bodyPr/>
        <a:lstStyle/>
        <a:p>
          <a:endParaRPr lang="en-US"/>
        </a:p>
      </dgm:t>
    </dgm:pt>
    <dgm:pt modelId="{4417BFB7-7ACD-4475-A875-B0D3777AC414}" type="sibTrans" cxnId="{A141D567-B442-4F40-8518-7D87EBB4C854}">
      <dgm:prSet/>
      <dgm:spPr/>
      <dgm:t>
        <a:bodyPr/>
        <a:lstStyle/>
        <a:p>
          <a:pPr>
            <a:lnSpc>
              <a:spcPct val="100000"/>
            </a:lnSpc>
          </a:pPr>
          <a:endParaRPr lang="en-US"/>
        </a:p>
      </dgm:t>
    </dgm:pt>
    <dgm:pt modelId="{D4A4C827-F90A-4B79-8484-9755D8F070FE}">
      <dgm:prSet/>
      <dgm:spPr/>
      <dgm:t>
        <a:bodyPr/>
        <a:lstStyle/>
        <a:p>
          <a:pPr>
            <a:lnSpc>
              <a:spcPct val="100000"/>
            </a:lnSpc>
          </a:pPr>
          <a:r>
            <a:rPr lang="en-GB" b="1"/>
            <a:t>Include anti-racist programmes </a:t>
          </a:r>
          <a:r>
            <a:rPr lang="en-GB"/>
            <a:t>(Hall, Ansley and Connolly, 2023) </a:t>
          </a:r>
          <a:endParaRPr lang="en-US"/>
        </a:p>
      </dgm:t>
    </dgm:pt>
    <dgm:pt modelId="{E96172D8-9BEE-4B5C-8CF4-EEEBFF2095CB}" type="parTrans" cxnId="{E2664A74-663E-410F-BAD5-2799D8CCC680}">
      <dgm:prSet/>
      <dgm:spPr/>
      <dgm:t>
        <a:bodyPr/>
        <a:lstStyle/>
        <a:p>
          <a:endParaRPr lang="en-US"/>
        </a:p>
      </dgm:t>
    </dgm:pt>
    <dgm:pt modelId="{0C093518-7EB6-4257-A39D-8B4E5EE99D48}" type="sibTrans" cxnId="{E2664A74-663E-410F-BAD5-2799D8CCC680}">
      <dgm:prSet/>
      <dgm:spPr/>
      <dgm:t>
        <a:bodyPr/>
        <a:lstStyle/>
        <a:p>
          <a:endParaRPr lang="en-US"/>
        </a:p>
      </dgm:t>
    </dgm:pt>
    <dgm:pt modelId="{FB317C89-B87C-4021-B286-DE40524630E8}" type="pres">
      <dgm:prSet presAssocID="{45862791-5B15-42A0-BE2E-0482D6251AB4}" presName="root" presStyleCnt="0">
        <dgm:presLayoutVars>
          <dgm:dir/>
          <dgm:resizeHandles val="exact"/>
        </dgm:presLayoutVars>
      </dgm:prSet>
      <dgm:spPr/>
    </dgm:pt>
    <dgm:pt modelId="{7ED21B7D-02DA-460C-BBC9-D4ABF53134C3}" type="pres">
      <dgm:prSet presAssocID="{45862791-5B15-42A0-BE2E-0482D6251AB4}" presName="container" presStyleCnt="0">
        <dgm:presLayoutVars>
          <dgm:dir/>
          <dgm:resizeHandles val="exact"/>
        </dgm:presLayoutVars>
      </dgm:prSet>
      <dgm:spPr/>
    </dgm:pt>
    <dgm:pt modelId="{9DFCF15B-6904-4743-9F0A-6F5C78F1B5B6}" type="pres">
      <dgm:prSet presAssocID="{DA1F4D89-2D41-4327-83EE-F97E0E01193D}" presName="compNode" presStyleCnt="0"/>
      <dgm:spPr/>
    </dgm:pt>
    <dgm:pt modelId="{01589B11-CF62-4633-824A-9504D42478E4}" type="pres">
      <dgm:prSet presAssocID="{DA1F4D89-2D41-4327-83EE-F97E0E01193D}" presName="iconBgRect" presStyleLbl="bgShp" presStyleIdx="0" presStyleCnt="6"/>
      <dgm:spPr/>
    </dgm:pt>
    <dgm:pt modelId="{972FCD81-F806-459E-A4D9-B6E9928139BB}" type="pres">
      <dgm:prSet presAssocID="{DA1F4D89-2D41-4327-83EE-F97E0E01193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seball bat and ball"/>
        </a:ext>
      </dgm:extLst>
    </dgm:pt>
    <dgm:pt modelId="{CD3806FC-B05D-475B-ADE3-149CCD6AD66C}" type="pres">
      <dgm:prSet presAssocID="{DA1F4D89-2D41-4327-83EE-F97E0E01193D}" presName="spaceRect" presStyleCnt="0"/>
      <dgm:spPr/>
    </dgm:pt>
    <dgm:pt modelId="{11891364-B8F7-41B4-93F1-81BF83865EA6}" type="pres">
      <dgm:prSet presAssocID="{DA1F4D89-2D41-4327-83EE-F97E0E01193D}" presName="textRect" presStyleLbl="revTx" presStyleIdx="0" presStyleCnt="6">
        <dgm:presLayoutVars>
          <dgm:chMax val="1"/>
          <dgm:chPref val="1"/>
        </dgm:presLayoutVars>
      </dgm:prSet>
      <dgm:spPr/>
    </dgm:pt>
    <dgm:pt modelId="{82EDB162-867D-4A39-A3CD-987016E55E68}" type="pres">
      <dgm:prSet presAssocID="{DD97FCAF-2DDF-499C-B3F7-07FCDDB68E2D}" presName="sibTrans" presStyleLbl="sibTrans2D1" presStyleIdx="0" presStyleCnt="0"/>
      <dgm:spPr/>
    </dgm:pt>
    <dgm:pt modelId="{63CEE57A-4B38-4B1C-A6AB-41E985ED65CE}" type="pres">
      <dgm:prSet presAssocID="{64746A64-B469-44B7-BAFF-9734A6AE4887}" presName="compNode" presStyleCnt="0"/>
      <dgm:spPr/>
    </dgm:pt>
    <dgm:pt modelId="{D2DC6A57-ED2D-4016-B5BB-77CD8858C618}" type="pres">
      <dgm:prSet presAssocID="{64746A64-B469-44B7-BAFF-9734A6AE4887}" presName="iconBgRect" presStyleLbl="bgShp" presStyleIdx="1" presStyleCnt="6"/>
      <dgm:spPr/>
    </dgm:pt>
    <dgm:pt modelId="{83946A2D-8E28-4117-8CE6-6055A3A437C8}" type="pres">
      <dgm:prSet presAssocID="{64746A64-B469-44B7-BAFF-9734A6AE488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apanese Dolls"/>
        </a:ext>
      </dgm:extLst>
    </dgm:pt>
    <dgm:pt modelId="{1A7B6181-C093-4521-B60D-507FD1C897A8}" type="pres">
      <dgm:prSet presAssocID="{64746A64-B469-44B7-BAFF-9734A6AE4887}" presName="spaceRect" presStyleCnt="0"/>
      <dgm:spPr/>
    </dgm:pt>
    <dgm:pt modelId="{C5D2BA45-3429-41F3-9266-C835BBFC13E3}" type="pres">
      <dgm:prSet presAssocID="{64746A64-B469-44B7-BAFF-9734A6AE4887}" presName="textRect" presStyleLbl="revTx" presStyleIdx="1" presStyleCnt="6">
        <dgm:presLayoutVars>
          <dgm:chMax val="1"/>
          <dgm:chPref val="1"/>
        </dgm:presLayoutVars>
      </dgm:prSet>
      <dgm:spPr/>
    </dgm:pt>
    <dgm:pt modelId="{C7799567-5EAC-405B-9E7D-B1E329A54307}" type="pres">
      <dgm:prSet presAssocID="{37A0FADF-960F-416A-AB76-DF162185222A}" presName="sibTrans" presStyleLbl="sibTrans2D1" presStyleIdx="0" presStyleCnt="0"/>
      <dgm:spPr/>
    </dgm:pt>
    <dgm:pt modelId="{C022DD17-5033-43BB-B96C-EFEB3F3F1D38}" type="pres">
      <dgm:prSet presAssocID="{BCFEFA6E-D87D-4178-B4C7-C5FE829B3F76}" presName="compNode" presStyleCnt="0"/>
      <dgm:spPr/>
    </dgm:pt>
    <dgm:pt modelId="{50A91D0D-A355-46D9-8A7C-CC64D86865F4}" type="pres">
      <dgm:prSet presAssocID="{BCFEFA6E-D87D-4178-B4C7-C5FE829B3F76}" presName="iconBgRect" presStyleLbl="bgShp" presStyleIdx="2" presStyleCnt="6"/>
      <dgm:spPr/>
    </dgm:pt>
    <dgm:pt modelId="{05612081-1D59-430A-A2E0-9845A62FD4C6}" type="pres">
      <dgm:prSet presAssocID="{BCFEFA6E-D87D-4178-B4C7-C5FE829B3F7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seball"/>
        </a:ext>
      </dgm:extLst>
    </dgm:pt>
    <dgm:pt modelId="{5651583E-4F36-441D-871D-D5E84E443DE0}" type="pres">
      <dgm:prSet presAssocID="{BCFEFA6E-D87D-4178-B4C7-C5FE829B3F76}" presName="spaceRect" presStyleCnt="0"/>
      <dgm:spPr/>
    </dgm:pt>
    <dgm:pt modelId="{AB676A94-60B3-427D-ABFB-7DF8CCAA5CC7}" type="pres">
      <dgm:prSet presAssocID="{BCFEFA6E-D87D-4178-B4C7-C5FE829B3F76}" presName="textRect" presStyleLbl="revTx" presStyleIdx="2" presStyleCnt="6">
        <dgm:presLayoutVars>
          <dgm:chMax val="1"/>
          <dgm:chPref val="1"/>
        </dgm:presLayoutVars>
      </dgm:prSet>
      <dgm:spPr/>
    </dgm:pt>
    <dgm:pt modelId="{9383DA00-9B4B-47B6-8B07-87CC0A1CD3FE}" type="pres">
      <dgm:prSet presAssocID="{1A7C2969-B219-4064-9151-90A8B24C94AD}" presName="sibTrans" presStyleLbl="sibTrans2D1" presStyleIdx="0" presStyleCnt="0"/>
      <dgm:spPr/>
    </dgm:pt>
    <dgm:pt modelId="{3BB0151F-082E-4C1A-954C-3F75F2D9E4AE}" type="pres">
      <dgm:prSet presAssocID="{78F69F8D-4183-4E58-8049-34B3EE102B3F}" presName="compNode" presStyleCnt="0"/>
      <dgm:spPr/>
    </dgm:pt>
    <dgm:pt modelId="{12BC3BB4-0C4E-4D33-BCC6-55E39795E67C}" type="pres">
      <dgm:prSet presAssocID="{78F69F8D-4183-4E58-8049-34B3EE102B3F}" presName="iconBgRect" presStyleLbl="bgShp" presStyleIdx="3" presStyleCnt="6"/>
      <dgm:spPr/>
    </dgm:pt>
    <dgm:pt modelId="{9E3C2ECA-8BE6-4519-BA8C-023E52A1E4EB}" type="pres">
      <dgm:prSet presAssocID="{78F69F8D-4183-4E58-8049-34B3EE102B3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sed Quotation Mark"/>
        </a:ext>
      </dgm:extLst>
    </dgm:pt>
    <dgm:pt modelId="{80CA62F5-442E-4A8D-9369-97122DCB64EA}" type="pres">
      <dgm:prSet presAssocID="{78F69F8D-4183-4E58-8049-34B3EE102B3F}" presName="spaceRect" presStyleCnt="0"/>
      <dgm:spPr/>
    </dgm:pt>
    <dgm:pt modelId="{6DF59506-9357-4349-8883-D2FA2E0A1D6A}" type="pres">
      <dgm:prSet presAssocID="{78F69F8D-4183-4E58-8049-34B3EE102B3F}" presName="textRect" presStyleLbl="revTx" presStyleIdx="3" presStyleCnt="6">
        <dgm:presLayoutVars>
          <dgm:chMax val="1"/>
          <dgm:chPref val="1"/>
        </dgm:presLayoutVars>
      </dgm:prSet>
      <dgm:spPr/>
    </dgm:pt>
    <dgm:pt modelId="{B877B496-9A15-40D2-A54D-98288C1E5741}" type="pres">
      <dgm:prSet presAssocID="{5DCCCA8E-C312-44C2-8AB5-3C60C3D61D3D}" presName="sibTrans" presStyleLbl="sibTrans2D1" presStyleIdx="0" presStyleCnt="0"/>
      <dgm:spPr/>
    </dgm:pt>
    <dgm:pt modelId="{54474D6C-BA94-4F41-A124-671717A646A2}" type="pres">
      <dgm:prSet presAssocID="{C9D8F609-8DE8-499D-9F83-EB09685EA67A}" presName="compNode" presStyleCnt="0"/>
      <dgm:spPr/>
    </dgm:pt>
    <dgm:pt modelId="{479CC5C7-26E3-4E36-8CA0-A119146C4A6D}" type="pres">
      <dgm:prSet presAssocID="{C9D8F609-8DE8-499D-9F83-EB09685EA67A}" presName="iconBgRect" presStyleLbl="bgShp" presStyleIdx="4" presStyleCnt="6"/>
      <dgm:spPr/>
    </dgm:pt>
    <dgm:pt modelId="{5EE5D2D3-1BEE-447E-9FEE-B841832AD3E0}" type="pres">
      <dgm:prSet presAssocID="{C9D8F609-8DE8-499D-9F83-EB09685EA67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ustomer Review"/>
        </a:ext>
      </dgm:extLst>
    </dgm:pt>
    <dgm:pt modelId="{23F0A56B-0D43-43BE-ACFB-27B14B5EB3B3}" type="pres">
      <dgm:prSet presAssocID="{C9D8F609-8DE8-499D-9F83-EB09685EA67A}" presName="spaceRect" presStyleCnt="0"/>
      <dgm:spPr/>
    </dgm:pt>
    <dgm:pt modelId="{D4E92D21-3F6A-49DB-8FCA-9458EC667BBF}" type="pres">
      <dgm:prSet presAssocID="{C9D8F609-8DE8-499D-9F83-EB09685EA67A}" presName="textRect" presStyleLbl="revTx" presStyleIdx="4" presStyleCnt="6">
        <dgm:presLayoutVars>
          <dgm:chMax val="1"/>
          <dgm:chPref val="1"/>
        </dgm:presLayoutVars>
      </dgm:prSet>
      <dgm:spPr/>
    </dgm:pt>
    <dgm:pt modelId="{A4ED3652-1672-48F7-BB55-0A1B3A71737E}" type="pres">
      <dgm:prSet presAssocID="{4417BFB7-7ACD-4475-A875-B0D3777AC414}" presName="sibTrans" presStyleLbl="sibTrans2D1" presStyleIdx="0" presStyleCnt="0"/>
      <dgm:spPr/>
    </dgm:pt>
    <dgm:pt modelId="{177110C2-E9DF-47D9-AC11-28909EB6AD6C}" type="pres">
      <dgm:prSet presAssocID="{D4A4C827-F90A-4B79-8484-9755D8F070FE}" presName="compNode" presStyleCnt="0"/>
      <dgm:spPr/>
    </dgm:pt>
    <dgm:pt modelId="{49DBF7A1-3126-445D-AD30-1E0848970EE2}" type="pres">
      <dgm:prSet presAssocID="{D4A4C827-F90A-4B79-8484-9755D8F070FE}" presName="iconBgRect" presStyleLbl="bgShp" presStyleIdx="5" presStyleCnt="6"/>
      <dgm:spPr/>
    </dgm:pt>
    <dgm:pt modelId="{2E553768-E663-4B17-8D2C-2CC42366DE37}" type="pres">
      <dgm:prSet presAssocID="{D4A4C827-F90A-4B79-8484-9755D8F070F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eers"/>
        </a:ext>
      </dgm:extLst>
    </dgm:pt>
    <dgm:pt modelId="{C69318B4-799F-42B8-9DB9-26E16FFEFE3B}" type="pres">
      <dgm:prSet presAssocID="{D4A4C827-F90A-4B79-8484-9755D8F070FE}" presName="spaceRect" presStyleCnt="0"/>
      <dgm:spPr/>
    </dgm:pt>
    <dgm:pt modelId="{ECFFDF7F-6DDA-4150-8835-103B99BCFEA7}" type="pres">
      <dgm:prSet presAssocID="{D4A4C827-F90A-4B79-8484-9755D8F070FE}" presName="textRect" presStyleLbl="revTx" presStyleIdx="5" presStyleCnt="6">
        <dgm:presLayoutVars>
          <dgm:chMax val="1"/>
          <dgm:chPref val="1"/>
        </dgm:presLayoutVars>
      </dgm:prSet>
      <dgm:spPr/>
    </dgm:pt>
  </dgm:ptLst>
  <dgm:cxnLst>
    <dgm:cxn modelId="{A4CBC009-99DB-41A1-B049-BFD4081852B0}" type="presOf" srcId="{1A7C2969-B219-4064-9151-90A8B24C94AD}" destId="{9383DA00-9B4B-47B6-8B07-87CC0A1CD3FE}" srcOrd="0" destOrd="0" presId="urn:microsoft.com/office/officeart/2018/2/layout/IconCircleList"/>
    <dgm:cxn modelId="{4D7C4114-8B6E-4563-B5B8-1A2E12D260CE}" type="presOf" srcId="{DD97FCAF-2DDF-499C-B3F7-07FCDDB68E2D}" destId="{82EDB162-867D-4A39-A3CD-987016E55E68}" srcOrd="0" destOrd="0" presId="urn:microsoft.com/office/officeart/2018/2/layout/IconCircleList"/>
    <dgm:cxn modelId="{5E91773E-90FC-4BBC-864A-2AE84461F3B4}" srcId="{45862791-5B15-42A0-BE2E-0482D6251AB4}" destId="{DA1F4D89-2D41-4327-83EE-F97E0E01193D}" srcOrd="0" destOrd="0" parTransId="{B7A70D02-3CEB-4F39-ABD7-0C143972B5CD}" sibTransId="{DD97FCAF-2DDF-499C-B3F7-07FCDDB68E2D}"/>
    <dgm:cxn modelId="{CAEE0765-16E6-4B4C-B8C6-563320F20C21}" srcId="{45862791-5B15-42A0-BE2E-0482D6251AB4}" destId="{78F69F8D-4183-4E58-8049-34B3EE102B3F}" srcOrd="3" destOrd="0" parTransId="{57AC808A-53FF-479E-AAC3-D20CA02A4548}" sibTransId="{5DCCCA8E-C312-44C2-8AB5-3C60C3D61D3D}"/>
    <dgm:cxn modelId="{85A99A66-A6EA-4DF4-995C-31CB123CEDE0}" srcId="{45862791-5B15-42A0-BE2E-0482D6251AB4}" destId="{64746A64-B469-44B7-BAFF-9734A6AE4887}" srcOrd="1" destOrd="0" parTransId="{93B5F9E9-8BC4-432F-A1CD-5389ECB4DA75}" sibTransId="{37A0FADF-960F-416A-AB76-DF162185222A}"/>
    <dgm:cxn modelId="{A141D567-B442-4F40-8518-7D87EBB4C854}" srcId="{45862791-5B15-42A0-BE2E-0482D6251AB4}" destId="{C9D8F609-8DE8-499D-9F83-EB09685EA67A}" srcOrd="4" destOrd="0" parTransId="{E0BF5E8E-E3C5-4B96-A650-12C13B29D448}" sibTransId="{4417BFB7-7ACD-4475-A875-B0D3777AC414}"/>
    <dgm:cxn modelId="{4630C64E-EA8F-4A3C-A275-251298FD50A5}" type="presOf" srcId="{BCFEFA6E-D87D-4178-B4C7-C5FE829B3F76}" destId="{AB676A94-60B3-427D-ABFB-7DF8CCAA5CC7}" srcOrd="0" destOrd="0" presId="urn:microsoft.com/office/officeart/2018/2/layout/IconCircleList"/>
    <dgm:cxn modelId="{E2664A74-663E-410F-BAD5-2799D8CCC680}" srcId="{45862791-5B15-42A0-BE2E-0482D6251AB4}" destId="{D4A4C827-F90A-4B79-8484-9755D8F070FE}" srcOrd="5" destOrd="0" parTransId="{E96172D8-9BEE-4B5C-8CF4-EEEBFF2095CB}" sibTransId="{0C093518-7EB6-4257-A39D-8B4E5EE99D48}"/>
    <dgm:cxn modelId="{37DB0976-0E34-4ACE-9E28-F3CD2257A2CA}" type="presOf" srcId="{64746A64-B469-44B7-BAFF-9734A6AE4887}" destId="{C5D2BA45-3429-41F3-9266-C835BBFC13E3}" srcOrd="0" destOrd="0" presId="urn:microsoft.com/office/officeart/2018/2/layout/IconCircleList"/>
    <dgm:cxn modelId="{9E07D77B-88FE-4E64-AE86-632BD6E77B4D}" type="presOf" srcId="{C9D8F609-8DE8-499D-9F83-EB09685EA67A}" destId="{D4E92D21-3F6A-49DB-8FCA-9458EC667BBF}" srcOrd="0" destOrd="0" presId="urn:microsoft.com/office/officeart/2018/2/layout/IconCircleList"/>
    <dgm:cxn modelId="{7E893D92-BAAC-4897-A9B5-5057BD54991C}" type="presOf" srcId="{DA1F4D89-2D41-4327-83EE-F97E0E01193D}" destId="{11891364-B8F7-41B4-93F1-81BF83865EA6}" srcOrd="0" destOrd="0" presId="urn:microsoft.com/office/officeart/2018/2/layout/IconCircleList"/>
    <dgm:cxn modelId="{D7164A9A-530D-43F5-9159-ACCB034CFB81}" type="presOf" srcId="{4417BFB7-7ACD-4475-A875-B0D3777AC414}" destId="{A4ED3652-1672-48F7-BB55-0A1B3A71737E}" srcOrd="0" destOrd="0" presId="urn:microsoft.com/office/officeart/2018/2/layout/IconCircleList"/>
    <dgm:cxn modelId="{66BAFF9C-31F3-40C3-8247-9EF47C65905E}" type="presOf" srcId="{37A0FADF-960F-416A-AB76-DF162185222A}" destId="{C7799567-5EAC-405B-9E7D-B1E329A54307}" srcOrd="0" destOrd="0" presId="urn:microsoft.com/office/officeart/2018/2/layout/IconCircleList"/>
    <dgm:cxn modelId="{C4F061A0-FE52-4687-AEAC-901814E7F645}" type="presOf" srcId="{D4A4C827-F90A-4B79-8484-9755D8F070FE}" destId="{ECFFDF7F-6DDA-4150-8835-103B99BCFEA7}" srcOrd="0" destOrd="0" presId="urn:microsoft.com/office/officeart/2018/2/layout/IconCircleList"/>
    <dgm:cxn modelId="{59CC01A3-763F-40DA-A495-159601254B64}" type="presOf" srcId="{45862791-5B15-42A0-BE2E-0482D6251AB4}" destId="{FB317C89-B87C-4021-B286-DE40524630E8}" srcOrd="0" destOrd="0" presId="urn:microsoft.com/office/officeart/2018/2/layout/IconCircleList"/>
    <dgm:cxn modelId="{053545AC-8376-4F4A-83F6-296DBB1FCC30}" type="presOf" srcId="{78F69F8D-4183-4E58-8049-34B3EE102B3F}" destId="{6DF59506-9357-4349-8883-D2FA2E0A1D6A}" srcOrd="0" destOrd="0" presId="urn:microsoft.com/office/officeart/2018/2/layout/IconCircleList"/>
    <dgm:cxn modelId="{6E8C03C7-703A-452A-ADA5-BD3F6837BFD6}" type="presOf" srcId="{5DCCCA8E-C312-44C2-8AB5-3C60C3D61D3D}" destId="{B877B496-9A15-40D2-A54D-98288C1E5741}" srcOrd="0" destOrd="0" presId="urn:microsoft.com/office/officeart/2018/2/layout/IconCircleList"/>
    <dgm:cxn modelId="{C3ACF3CC-11C2-47FD-A1B1-AF34329F67D8}" srcId="{45862791-5B15-42A0-BE2E-0482D6251AB4}" destId="{BCFEFA6E-D87D-4178-B4C7-C5FE829B3F76}" srcOrd="2" destOrd="0" parTransId="{C51A85C0-06E8-422F-BBEB-ABE8F017F9B9}" sibTransId="{1A7C2969-B219-4064-9151-90A8B24C94AD}"/>
    <dgm:cxn modelId="{23192D92-9045-484C-A1B6-8FE026CE2173}" type="presParOf" srcId="{FB317C89-B87C-4021-B286-DE40524630E8}" destId="{7ED21B7D-02DA-460C-BBC9-D4ABF53134C3}" srcOrd="0" destOrd="0" presId="urn:microsoft.com/office/officeart/2018/2/layout/IconCircleList"/>
    <dgm:cxn modelId="{23237DD8-3E17-4C21-9B2D-F3DA84B435B5}" type="presParOf" srcId="{7ED21B7D-02DA-460C-BBC9-D4ABF53134C3}" destId="{9DFCF15B-6904-4743-9F0A-6F5C78F1B5B6}" srcOrd="0" destOrd="0" presId="urn:microsoft.com/office/officeart/2018/2/layout/IconCircleList"/>
    <dgm:cxn modelId="{258C4025-3579-4481-9F91-D0C20781D566}" type="presParOf" srcId="{9DFCF15B-6904-4743-9F0A-6F5C78F1B5B6}" destId="{01589B11-CF62-4633-824A-9504D42478E4}" srcOrd="0" destOrd="0" presId="urn:microsoft.com/office/officeart/2018/2/layout/IconCircleList"/>
    <dgm:cxn modelId="{68A8EDBA-8653-4E88-AA88-0C15B6073AB8}" type="presParOf" srcId="{9DFCF15B-6904-4743-9F0A-6F5C78F1B5B6}" destId="{972FCD81-F806-459E-A4D9-B6E9928139BB}" srcOrd="1" destOrd="0" presId="urn:microsoft.com/office/officeart/2018/2/layout/IconCircleList"/>
    <dgm:cxn modelId="{7C112FE8-9A7F-4AC8-A12C-2F88C42C8FC4}" type="presParOf" srcId="{9DFCF15B-6904-4743-9F0A-6F5C78F1B5B6}" destId="{CD3806FC-B05D-475B-ADE3-149CCD6AD66C}" srcOrd="2" destOrd="0" presId="urn:microsoft.com/office/officeart/2018/2/layout/IconCircleList"/>
    <dgm:cxn modelId="{E7F8D5CA-19F6-49CF-ABB0-E2E0EC204DAD}" type="presParOf" srcId="{9DFCF15B-6904-4743-9F0A-6F5C78F1B5B6}" destId="{11891364-B8F7-41B4-93F1-81BF83865EA6}" srcOrd="3" destOrd="0" presId="urn:microsoft.com/office/officeart/2018/2/layout/IconCircleList"/>
    <dgm:cxn modelId="{7C686B56-C5DA-413C-9596-C8CBB467E1D9}" type="presParOf" srcId="{7ED21B7D-02DA-460C-BBC9-D4ABF53134C3}" destId="{82EDB162-867D-4A39-A3CD-987016E55E68}" srcOrd="1" destOrd="0" presId="urn:microsoft.com/office/officeart/2018/2/layout/IconCircleList"/>
    <dgm:cxn modelId="{24AAFA75-2D88-43FF-99A7-04AD93B1E347}" type="presParOf" srcId="{7ED21B7D-02DA-460C-BBC9-D4ABF53134C3}" destId="{63CEE57A-4B38-4B1C-A6AB-41E985ED65CE}" srcOrd="2" destOrd="0" presId="urn:microsoft.com/office/officeart/2018/2/layout/IconCircleList"/>
    <dgm:cxn modelId="{856B0E82-9E07-487C-88B7-3FE73F2E1199}" type="presParOf" srcId="{63CEE57A-4B38-4B1C-A6AB-41E985ED65CE}" destId="{D2DC6A57-ED2D-4016-B5BB-77CD8858C618}" srcOrd="0" destOrd="0" presId="urn:microsoft.com/office/officeart/2018/2/layout/IconCircleList"/>
    <dgm:cxn modelId="{10D90924-7BBC-4389-BBAA-C258B858BA51}" type="presParOf" srcId="{63CEE57A-4B38-4B1C-A6AB-41E985ED65CE}" destId="{83946A2D-8E28-4117-8CE6-6055A3A437C8}" srcOrd="1" destOrd="0" presId="urn:microsoft.com/office/officeart/2018/2/layout/IconCircleList"/>
    <dgm:cxn modelId="{4D0B66A6-8FBC-48AA-A194-37028F683C02}" type="presParOf" srcId="{63CEE57A-4B38-4B1C-A6AB-41E985ED65CE}" destId="{1A7B6181-C093-4521-B60D-507FD1C897A8}" srcOrd="2" destOrd="0" presId="urn:microsoft.com/office/officeart/2018/2/layout/IconCircleList"/>
    <dgm:cxn modelId="{9F3EE2AF-B5B9-4491-A588-603F1511756A}" type="presParOf" srcId="{63CEE57A-4B38-4B1C-A6AB-41E985ED65CE}" destId="{C5D2BA45-3429-41F3-9266-C835BBFC13E3}" srcOrd="3" destOrd="0" presId="urn:microsoft.com/office/officeart/2018/2/layout/IconCircleList"/>
    <dgm:cxn modelId="{AC9C0A45-F227-4D81-A399-4483C8B21484}" type="presParOf" srcId="{7ED21B7D-02DA-460C-BBC9-D4ABF53134C3}" destId="{C7799567-5EAC-405B-9E7D-B1E329A54307}" srcOrd="3" destOrd="0" presId="urn:microsoft.com/office/officeart/2018/2/layout/IconCircleList"/>
    <dgm:cxn modelId="{DA772634-6A06-4484-9B32-1D753519D8E6}" type="presParOf" srcId="{7ED21B7D-02DA-460C-BBC9-D4ABF53134C3}" destId="{C022DD17-5033-43BB-B96C-EFEB3F3F1D38}" srcOrd="4" destOrd="0" presId="urn:microsoft.com/office/officeart/2018/2/layout/IconCircleList"/>
    <dgm:cxn modelId="{1A3D6369-3A97-411C-AB39-47B07BC592FF}" type="presParOf" srcId="{C022DD17-5033-43BB-B96C-EFEB3F3F1D38}" destId="{50A91D0D-A355-46D9-8A7C-CC64D86865F4}" srcOrd="0" destOrd="0" presId="urn:microsoft.com/office/officeart/2018/2/layout/IconCircleList"/>
    <dgm:cxn modelId="{5D5516B8-96EA-4F6C-BB5E-DB586CEE4BA4}" type="presParOf" srcId="{C022DD17-5033-43BB-B96C-EFEB3F3F1D38}" destId="{05612081-1D59-430A-A2E0-9845A62FD4C6}" srcOrd="1" destOrd="0" presId="urn:microsoft.com/office/officeart/2018/2/layout/IconCircleList"/>
    <dgm:cxn modelId="{CC7E281E-8D36-40F4-ADBD-36953C9EE69D}" type="presParOf" srcId="{C022DD17-5033-43BB-B96C-EFEB3F3F1D38}" destId="{5651583E-4F36-441D-871D-D5E84E443DE0}" srcOrd="2" destOrd="0" presId="urn:microsoft.com/office/officeart/2018/2/layout/IconCircleList"/>
    <dgm:cxn modelId="{49DEC28C-1F18-490B-B5DC-AB6449DE021D}" type="presParOf" srcId="{C022DD17-5033-43BB-B96C-EFEB3F3F1D38}" destId="{AB676A94-60B3-427D-ABFB-7DF8CCAA5CC7}" srcOrd="3" destOrd="0" presId="urn:microsoft.com/office/officeart/2018/2/layout/IconCircleList"/>
    <dgm:cxn modelId="{89140D9C-4F59-49FB-B2DE-3340E1981292}" type="presParOf" srcId="{7ED21B7D-02DA-460C-BBC9-D4ABF53134C3}" destId="{9383DA00-9B4B-47B6-8B07-87CC0A1CD3FE}" srcOrd="5" destOrd="0" presId="urn:microsoft.com/office/officeart/2018/2/layout/IconCircleList"/>
    <dgm:cxn modelId="{4A7B8746-60DE-4E4B-BA07-DE15510286A0}" type="presParOf" srcId="{7ED21B7D-02DA-460C-BBC9-D4ABF53134C3}" destId="{3BB0151F-082E-4C1A-954C-3F75F2D9E4AE}" srcOrd="6" destOrd="0" presId="urn:microsoft.com/office/officeart/2018/2/layout/IconCircleList"/>
    <dgm:cxn modelId="{180CD4B2-4D35-488D-8CD8-14CEAF1BA040}" type="presParOf" srcId="{3BB0151F-082E-4C1A-954C-3F75F2D9E4AE}" destId="{12BC3BB4-0C4E-4D33-BCC6-55E39795E67C}" srcOrd="0" destOrd="0" presId="urn:microsoft.com/office/officeart/2018/2/layout/IconCircleList"/>
    <dgm:cxn modelId="{411B3DF3-CE60-4D21-A090-FF16A78ABFFE}" type="presParOf" srcId="{3BB0151F-082E-4C1A-954C-3F75F2D9E4AE}" destId="{9E3C2ECA-8BE6-4519-BA8C-023E52A1E4EB}" srcOrd="1" destOrd="0" presId="urn:microsoft.com/office/officeart/2018/2/layout/IconCircleList"/>
    <dgm:cxn modelId="{4AF973EF-1F88-418E-8578-3CBBCB786F5B}" type="presParOf" srcId="{3BB0151F-082E-4C1A-954C-3F75F2D9E4AE}" destId="{80CA62F5-442E-4A8D-9369-97122DCB64EA}" srcOrd="2" destOrd="0" presId="urn:microsoft.com/office/officeart/2018/2/layout/IconCircleList"/>
    <dgm:cxn modelId="{7F0680CF-E81F-48E5-857B-E3DE48D58D00}" type="presParOf" srcId="{3BB0151F-082E-4C1A-954C-3F75F2D9E4AE}" destId="{6DF59506-9357-4349-8883-D2FA2E0A1D6A}" srcOrd="3" destOrd="0" presId="urn:microsoft.com/office/officeart/2018/2/layout/IconCircleList"/>
    <dgm:cxn modelId="{A040D46C-0D05-4045-80A8-154B4A07F333}" type="presParOf" srcId="{7ED21B7D-02DA-460C-BBC9-D4ABF53134C3}" destId="{B877B496-9A15-40D2-A54D-98288C1E5741}" srcOrd="7" destOrd="0" presId="urn:microsoft.com/office/officeart/2018/2/layout/IconCircleList"/>
    <dgm:cxn modelId="{3893D3BA-9E28-4372-8D6A-AB035EAE56D4}" type="presParOf" srcId="{7ED21B7D-02DA-460C-BBC9-D4ABF53134C3}" destId="{54474D6C-BA94-4F41-A124-671717A646A2}" srcOrd="8" destOrd="0" presId="urn:microsoft.com/office/officeart/2018/2/layout/IconCircleList"/>
    <dgm:cxn modelId="{588B688D-533E-4F7D-BC2E-AD7A2D1C8758}" type="presParOf" srcId="{54474D6C-BA94-4F41-A124-671717A646A2}" destId="{479CC5C7-26E3-4E36-8CA0-A119146C4A6D}" srcOrd="0" destOrd="0" presId="urn:microsoft.com/office/officeart/2018/2/layout/IconCircleList"/>
    <dgm:cxn modelId="{B93D6E75-B620-44F5-AA4E-9EA8863C651E}" type="presParOf" srcId="{54474D6C-BA94-4F41-A124-671717A646A2}" destId="{5EE5D2D3-1BEE-447E-9FEE-B841832AD3E0}" srcOrd="1" destOrd="0" presId="urn:microsoft.com/office/officeart/2018/2/layout/IconCircleList"/>
    <dgm:cxn modelId="{4EA37A50-4472-41A4-B53F-ACA5FEC3168A}" type="presParOf" srcId="{54474D6C-BA94-4F41-A124-671717A646A2}" destId="{23F0A56B-0D43-43BE-ACFB-27B14B5EB3B3}" srcOrd="2" destOrd="0" presId="urn:microsoft.com/office/officeart/2018/2/layout/IconCircleList"/>
    <dgm:cxn modelId="{A8CA59F7-0813-4AE3-A04F-48D1CE2F59D3}" type="presParOf" srcId="{54474D6C-BA94-4F41-A124-671717A646A2}" destId="{D4E92D21-3F6A-49DB-8FCA-9458EC667BBF}" srcOrd="3" destOrd="0" presId="urn:microsoft.com/office/officeart/2018/2/layout/IconCircleList"/>
    <dgm:cxn modelId="{A5E54B56-292C-4C7F-94A7-E1B630D2377D}" type="presParOf" srcId="{7ED21B7D-02DA-460C-BBC9-D4ABF53134C3}" destId="{A4ED3652-1672-48F7-BB55-0A1B3A71737E}" srcOrd="9" destOrd="0" presId="urn:microsoft.com/office/officeart/2018/2/layout/IconCircleList"/>
    <dgm:cxn modelId="{11309125-1744-4C74-8C64-C827B39F0531}" type="presParOf" srcId="{7ED21B7D-02DA-460C-BBC9-D4ABF53134C3}" destId="{177110C2-E9DF-47D9-AC11-28909EB6AD6C}" srcOrd="10" destOrd="0" presId="urn:microsoft.com/office/officeart/2018/2/layout/IconCircleList"/>
    <dgm:cxn modelId="{4424061C-D577-4DA2-A24E-408593CC40FD}" type="presParOf" srcId="{177110C2-E9DF-47D9-AC11-28909EB6AD6C}" destId="{49DBF7A1-3126-445D-AD30-1E0848970EE2}" srcOrd="0" destOrd="0" presId="urn:microsoft.com/office/officeart/2018/2/layout/IconCircleList"/>
    <dgm:cxn modelId="{CFE416DD-EB75-49EC-966E-ED3D976303FB}" type="presParOf" srcId="{177110C2-E9DF-47D9-AC11-28909EB6AD6C}" destId="{2E553768-E663-4B17-8D2C-2CC42366DE37}" srcOrd="1" destOrd="0" presId="urn:microsoft.com/office/officeart/2018/2/layout/IconCircleList"/>
    <dgm:cxn modelId="{43EB467F-84C7-40B8-8B6F-D11EC870C02C}" type="presParOf" srcId="{177110C2-E9DF-47D9-AC11-28909EB6AD6C}" destId="{C69318B4-799F-42B8-9DB9-26E16FFEFE3B}" srcOrd="2" destOrd="0" presId="urn:microsoft.com/office/officeart/2018/2/layout/IconCircleList"/>
    <dgm:cxn modelId="{B3FD9657-4DE5-4A14-BD1F-510289E28F93}" type="presParOf" srcId="{177110C2-E9DF-47D9-AC11-28909EB6AD6C}" destId="{ECFFDF7F-6DDA-4150-8835-103B99BCFEA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9B6CE-696E-4302-B035-7DAE84D5CAFE}">
      <dsp:nvSpPr>
        <dsp:cNvPr id="0" name=""/>
        <dsp:cNvSpPr/>
      </dsp:nvSpPr>
      <dsp:spPr>
        <a:xfrm>
          <a:off x="3690" y="761267"/>
          <a:ext cx="2647484" cy="93712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Curriculum exists in and responds to socio-cultural context</a:t>
          </a:r>
          <a:endParaRPr lang="en-US" sz="1600" b="1" kern="1200" dirty="0"/>
        </a:p>
      </dsp:txBody>
      <dsp:txXfrm>
        <a:off x="472251" y="761267"/>
        <a:ext cx="1710362" cy="937122"/>
      </dsp:txXfrm>
    </dsp:sp>
    <dsp:sp modelId="{C764BA79-FC16-49D3-B244-B2775B25AB57}">
      <dsp:nvSpPr>
        <dsp:cNvPr id="0" name=""/>
        <dsp:cNvSpPr/>
      </dsp:nvSpPr>
      <dsp:spPr>
        <a:xfrm>
          <a:off x="2435175" y="747873"/>
          <a:ext cx="2647484" cy="937122"/>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Collusion with colonialism as part of the British Empire.  </a:t>
          </a:r>
          <a:endParaRPr lang="en-US" sz="1600" b="1" kern="1200" dirty="0"/>
        </a:p>
      </dsp:txBody>
      <dsp:txXfrm>
        <a:off x="2903736" y="747873"/>
        <a:ext cx="1710362" cy="937122"/>
      </dsp:txXfrm>
    </dsp:sp>
    <dsp:sp modelId="{BC8A94E2-C200-4A2C-9615-D35CE82E6C09}">
      <dsp:nvSpPr>
        <dsp:cNvPr id="0" name=""/>
        <dsp:cNvSpPr/>
      </dsp:nvSpPr>
      <dsp:spPr>
        <a:xfrm>
          <a:off x="2435175" y="1775348"/>
          <a:ext cx="2117987" cy="286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GB" sz="1600" b="1" i="0" kern="1200" dirty="0"/>
            <a:t>Connections with slavery and the slave trade. </a:t>
          </a:r>
          <a:endParaRPr lang="en-US" sz="1600" b="1" kern="1200" dirty="0"/>
        </a:p>
        <a:p>
          <a:pPr marL="171450" lvl="1" indent="-171450" algn="l" defTabSz="711200">
            <a:lnSpc>
              <a:spcPct val="90000"/>
            </a:lnSpc>
            <a:spcBef>
              <a:spcPct val="0"/>
            </a:spcBef>
            <a:spcAft>
              <a:spcPct val="15000"/>
            </a:spcAft>
            <a:buChar char="•"/>
          </a:pPr>
          <a:r>
            <a:rPr lang="en-GB" sz="1600" b="1" kern="1200" dirty="0"/>
            <a:t>R</a:t>
          </a:r>
          <a:r>
            <a:rPr lang="en-GB" sz="1600" b="1" i="0" kern="1200" dirty="0"/>
            <a:t>iver Clyde, ship building and  </a:t>
          </a:r>
          <a:r>
            <a:rPr lang="en-GB" sz="1600" b="1" kern="1200" dirty="0"/>
            <a:t>Trans-Atlantic S</a:t>
          </a:r>
          <a:r>
            <a:rPr lang="en-GB" sz="1600" b="1" i="0" kern="1200" dirty="0"/>
            <a:t>lave </a:t>
          </a:r>
          <a:r>
            <a:rPr lang="en-GB" sz="1600" b="1" kern="1200" dirty="0"/>
            <a:t>T</a:t>
          </a:r>
          <a:r>
            <a:rPr lang="en-GB" sz="1600" b="1" i="0" kern="1200" dirty="0"/>
            <a:t>rade.</a:t>
          </a:r>
          <a:endParaRPr lang="en-US" sz="1600" b="1" kern="1200" dirty="0"/>
        </a:p>
        <a:p>
          <a:pPr marL="171450" lvl="1" indent="-171450" algn="l" defTabSz="711200">
            <a:lnSpc>
              <a:spcPct val="90000"/>
            </a:lnSpc>
            <a:spcBef>
              <a:spcPct val="0"/>
            </a:spcBef>
            <a:spcAft>
              <a:spcPct val="15000"/>
            </a:spcAft>
            <a:buChar char="•"/>
          </a:pPr>
          <a:r>
            <a:rPr lang="en-GB" sz="1600" b="1" i="0" kern="1200" dirty="0"/>
            <a:t>Scottish </a:t>
          </a:r>
          <a:r>
            <a:rPr lang="en-GB" sz="1600" b="1" kern="1200" dirty="0"/>
            <a:t>slave owners  beneficiaries of a secret British government pay (</a:t>
          </a:r>
          <a:r>
            <a:rPr lang="en-GB" sz="1600" b="1" i="0" kern="1200" dirty="0"/>
            <a:t>£1.5 billion) for the loss of “property”.</a:t>
          </a:r>
          <a:endParaRPr lang="en-US" sz="1600" b="1" kern="1200" dirty="0"/>
        </a:p>
      </dsp:txBody>
      <dsp:txXfrm>
        <a:off x="2435175" y="1775348"/>
        <a:ext cx="2117987" cy="28615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FCF72-1763-43AD-88D0-E18F6E9157B1}">
      <dsp:nvSpPr>
        <dsp:cNvPr id="0" name=""/>
        <dsp:cNvSpPr/>
      </dsp:nvSpPr>
      <dsp:spPr>
        <a:xfrm>
          <a:off x="0" y="610"/>
          <a:ext cx="10802678" cy="1427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CB613-D471-41AF-8691-14450BCF2306}">
      <dsp:nvSpPr>
        <dsp:cNvPr id="0" name=""/>
        <dsp:cNvSpPr/>
      </dsp:nvSpPr>
      <dsp:spPr>
        <a:xfrm>
          <a:off x="431804" y="321786"/>
          <a:ext cx="785098" cy="7850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5B1E1-3043-4785-A443-3C0ACEFBAD7E}">
      <dsp:nvSpPr>
        <dsp:cNvPr id="0" name=""/>
        <dsp:cNvSpPr/>
      </dsp:nvSpPr>
      <dsp:spPr>
        <a:xfrm>
          <a:off x="1648706" y="610"/>
          <a:ext cx="9153971" cy="142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72" tIns="151072" rIns="151072" bIns="151072" numCol="1" spcCol="1270" anchor="ctr" anchorCtr="0">
          <a:noAutofit/>
        </a:bodyPr>
        <a:lstStyle/>
        <a:p>
          <a:pPr marL="0" lvl="0" indent="0" algn="l" defTabSz="1111250">
            <a:lnSpc>
              <a:spcPct val="100000"/>
            </a:lnSpc>
            <a:spcBef>
              <a:spcPct val="0"/>
            </a:spcBef>
            <a:spcAft>
              <a:spcPct val="35000"/>
            </a:spcAft>
            <a:buNone/>
          </a:pPr>
          <a:r>
            <a:rPr lang="en-GB" sz="2500" kern="1200"/>
            <a:t>What is your structural location related to decolonisation? </a:t>
          </a:r>
          <a:endParaRPr lang="en-US" sz="2500" kern="1200"/>
        </a:p>
      </dsp:txBody>
      <dsp:txXfrm>
        <a:off x="1648706" y="610"/>
        <a:ext cx="9153971" cy="1427451"/>
      </dsp:txXfrm>
    </dsp:sp>
    <dsp:sp modelId="{A6E4B5D8-181F-4086-B756-AAB7A3D5561B}">
      <dsp:nvSpPr>
        <dsp:cNvPr id="0" name=""/>
        <dsp:cNvSpPr/>
      </dsp:nvSpPr>
      <dsp:spPr>
        <a:xfrm>
          <a:off x="0" y="1784924"/>
          <a:ext cx="10802678" cy="1427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44844-2183-40D8-8B42-8E96F39D514A}">
      <dsp:nvSpPr>
        <dsp:cNvPr id="0" name=""/>
        <dsp:cNvSpPr/>
      </dsp:nvSpPr>
      <dsp:spPr>
        <a:xfrm>
          <a:off x="431804" y="2106101"/>
          <a:ext cx="785098" cy="7850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3A86D-1DA1-4446-A919-691412C3ABD3}">
      <dsp:nvSpPr>
        <dsp:cNvPr id="0" name=""/>
        <dsp:cNvSpPr/>
      </dsp:nvSpPr>
      <dsp:spPr>
        <a:xfrm>
          <a:off x="1694796" y="1784924"/>
          <a:ext cx="9061790" cy="142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72" tIns="151072" rIns="151072" bIns="151072" numCol="1" spcCol="1270" anchor="ctr" anchorCtr="0">
          <a:noAutofit/>
        </a:bodyPr>
        <a:lstStyle/>
        <a:p>
          <a:pPr marL="0" lvl="0" indent="0" algn="l" defTabSz="1111250">
            <a:lnSpc>
              <a:spcPct val="100000"/>
            </a:lnSpc>
            <a:spcBef>
              <a:spcPct val="0"/>
            </a:spcBef>
            <a:spcAft>
              <a:spcPct val="35000"/>
            </a:spcAft>
            <a:buNone/>
          </a:pPr>
          <a:r>
            <a:rPr lang="en-GB" sz="2500" kern="1200" dirty="0"/>
            <a:t>How can you deconstruct  yourself in order to decolonise praxis?</a:t>
          </a:r>
          <a:endParaRPr lang="en-US" sz="2500" kern="1200" dirty="0"/>
        </a:p>
      </dsp:txBody>
      <dsp:txXfrm>
        <a:off x="1694796" y="1784924"/>
        <a:ext cx="9061790" cy="1427451"/>
      </dsp:txXfrm>
    </dsp:sp>
    <dsp:sp modelId="{5A2B1FD7-1A63-44DA-AC2F-380EA072D40A}">
      <dsp:nvSpPr>
        <dsp:cNvPr id="0" name=""/>
        <dsp:cNvSpPr/>
      </dsp:nvSpPr>
      <dsp:spPr>
        <a:xfrm>
          <a:off x="0" y="3569239"/>
          <a:ext cx="10802678" cy="1427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6AD07-1E3D-49CB-8E8B-3C39014704F1}">
      <dsp:nvSpPr>
        <dsp:cNvPr id="0" name=""/>
        <dsp:cNvSpPr/>
      </dsp:nvSpPr>
      <dsp:spPr>
        <a:xfrm>
          <a:off x="431804" y="3890415"/>
          <a:ext cx="785098" cy="7850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1F1DA-8556-4468-A160-1BF27B81F34E}">
      <dsp:nvSpPr>
        <dsp:cNvPr id="0" name=""/>
        <dsp:cNvSpPr/>
      </dsp:nvSpPr>
      <dsp:spPr>
        <a:xfrm>
          <a:off x="1648706" y="3569239"/>
          <a:ext cx="9153971" cy="142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72" tIns="151072" rIns="151072" bIns="151072" numCol="1" spcCol="1270" anchor="ctr" anchorCtr="0">
          <a:noAutofit/>
        </a:bodyPr>
        <a:lstStyle/>
        <a:p>
          <a:pPr marL="0" lvl="0" indent="0" algn="l" defTabSz="1111250">
            <a:lnSpc>
              <a:spcPct val="100000"/>
            </a:lnSpc>
            <a:spcBef>
              <a:spcPct val="0"/>
            </a:spcBef>
            <a:spcAft>
              <a:spcPct val="35000"/>
            </a:spcAft>
            <a:buNone/>
          </a:pPr>
          <a:r>
            <a:rPr lang="en-GB" sz="2500" kern="1200"/>
            <a:t>How does your structural location facilitate or hinder  the decolonisation of the curriculum? </a:t>
          </a:r>
          <a:endParaRPr lang="en-US" sz="2500" kern="1200"/>
        </a:p>
      </dsp:txBody>
      <dsp:txXfrm>
        <a:off x="1648706" y="3569239"/>
        <a:ext cx="9153971" cy="1427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CF805-BF76-4BB2-A744-9A8622309788}">
      <dsp:nvSpPr>
        <dsp:cNvPr id="0" name=""/>
        <dsp:cNvSpPr/>
      </dsp:nvSpPr>
      <dsp:spPr>
        <a:xfrm>
          <a:off x="0" y="0"/>
          <a:ext cx="4701540" cy="1335671"/>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Scottish missionary movement’s complicity with British colonialism.</a:t>
          </a:r>
          <a:endParaRPr lang="en-US" sz="2400" kern="1200" dirty="0">
            <a:solidFill>
              <a:schemeClr val="tx1"/>
            </a:solidFill>
          </a:endParaRPr>
        </a:p>
      </dsp:txBody>
      <dsp:txXfrm>
        <a:off x="39120" y="39120"/>
        <a:ext cx="3147382" cy="1257431"/>
      </dsp:txXfrm>
    </dsp:sp>
    <dsp:sp modelId="{F7D92DEB-C447-47D4-AFA7-59EAED69C2FF}">
      <dsp:nvSpPr>
        <dsp:cNvPr id="0" name=""/>
        <dsp:cNvSpPr/>
      </dsp:nvSpPr>
      <dsp:spPr>
        <a:xfrm>
          <a:off x="393753" y="1597567"/>
          <a:ext cx="4701540" cy="1335671"/>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i="0" kern="1200" dirty="0">
              <a:solidFill>
                <a:schemeClr val="tx1"/>
              </a:solidFill>
            </a:rPr>
            <a:t>Scottish museums’ colonial legacy</a:t>
          </a:r>
          <a:endParaRPr lang="en-US" sz="2400" kern="1200" dirty="0">
            <a:solidFill>
              <a:schemeClr val="tx1"/>
            </a:solidFill>
          </a:endParaRPr>
        </a:p>
      </dsp:txBody>
      <dsp:txXfrm>
        <a:off x="432873" y="1636687"/>
        <a:ext cx="3361359" cy="1257431"/>
      </dsp:txXfrm>
    </dsp:sp>
    <dsp:sp modelId="{9F296CE3-350A-4B4E-8DCB-79BD40BFBA59}">
      <dsp:nvSpPr>
        <dsp:cNvPr id="0" name=""/>
        <dsp:cNvSpPr/>
      </dsp:nvSpPr>
      <dsp:spPr>
        <a:xfrm>
          <a:off x="781631" y="3157042"/>
          <a:ext cx="4701540" cy="1335671"/>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solidFill>
                <a:schemeClr val="tx1"/>
              </a:solidFill>
            </a:rPr>
            <a:t>Scottish street names,  statues, and other monuments</a:t>
          </a:r>
          <a:endParaRPr lang="en-US" sz="2400" kern="1200" dirty="0">
            <a:solidFill>
              <a:schemeClr val="tx1"/>
            </a:solidFill>
          </a:endParaRPr>
        </a:p>
      </dsp:txBody>
      <dsp:txXfrm>
        <a:off x="820751" y="3196162"/>
        <a:ext cx="3367236" cy="1257431"/>
      </dsp:txXfrm>
    </dsp:sp>
    <dsp:sp modelId="{4C67B6C6-A215-4F85-8539-B0B8DC57DABE}">
      <dsp:nvSpPr>
        <dsp:cNvPr id="0" name=""/>
        <dsp:cNvSpPr/>
      </dsp:nvSpPr>
      <dsp:spPr>
        <a:xfrm>
          <a:off x="1175385" y="4735563"/>
          <a:ext cx="4701540" cy="1335671"/>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Scotland has a sizeable immigrant population </a:t>
          </a:r>
          <a:endParaRPr lang="en-US" sz="2400" kern="1200" dirty="0">
            <a:solidFill>
              <a:schemeClr val="tx1"/>
            </a:solidFill>
          </a:endParaRPr>
        </a:p>
      </dsp:txBody>
      <dsp:txXfrm>
        <a:off x="1214505" y="4774683"/>
        <a:ext cx="3361359" cy="1257431"/>
      </dsp:txXfrm>
    </dsp:sp>
    <dsp:sp modelId="{5ED544CE-189B-4DF6-8A8A-FD4DCC46C387}">
      <dsp:nvSpPr>
        <dsp:cNvPr id="0" name=""/>
        <dsp:cNvSpPr/>
      </dsp:nvSpPr>
      <dsp:spPr>
        <a:xfrm>
          <a:off x="3833353" y="1023003"/>
          <a:ext cx="868186" cy="86818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28695" y="1023003"/>
        <a:ext cx="477502" cy="653310"/>
      </dsp:txXfrm>
    </dsp:sp>
    <dsp:sp modelId="{90E2F782-FA51-4AAA-853F-9037EFFD020D}">
      <dsp:nvSpPr>
        <dsp:cNvPr id="0" name=""/>
        <dsp:cNvSpPr/>
      </dsp:nvSpPr>
      <dsp:spPr>
        <a:xfrm>
          <a:off x="4227107" y="2601524"/>
          <a:ext cx="868186" cy="86818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22449" y="2601524"/>
        <a:ext cx="477502" cy="653310"/>
      </dsp:txXfrm>
    </dsp:sp>
    <dsp:sp modelId="{36274CD5-A526-4A50-A6D1-F04338439C5A}">
      <dsp:nvSpPr>
        <dsp:cNvPr id="0" name=""/>
        <dsp:cNvSpPr/>
      </dsp:nvSpPr>
      <dsp:spPr>
        <a:xfrm>
          <a:off x="4614984" y="4180045"/>
          <a:ext cx="868186" cy="86818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10326" y="4180045"/>
        <a:ext cx="477502" cy="653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9D168-CBDD-4065-80A2-36DEE61E38CE}">
      <dsp:nvSpPr>
        <dsp:cNvPr id="0" name=""/>
        <dsp:cNvSpPr/>
      </dsp:nvSpPr>
      <dsp:spPr>
        <a:xfrm>
          <a:off x="0" y="528749"/>
          <a:ext cx="10515600" cy="1530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62356" rIns="816127" bIns="192024" numCol="1" spcCol="1270" anchor="t" anchorCtr="0">
          <a:noAutofit/>
        </a:bodyPr>
        <a:lstStyle/>
        <a:p>
          <a:pPr marL="228600" lvl="1" indent="-228600" algn="l" defTabSz="1200150">
            <a:lnSpc>
              <a:spcPct val="90000"/>
            </a:lnSpc>
            <a:spcBef>
              <a:spcPct val="0"/>
            </a:spcBef>
            <a:spcAft>
              <a:spcPct val="15000"/>
            </a:spcAft>
            <a:buChar char="•"/>
          </a:pPr>
          <a:r>
            <a:rPr lang="en-GB" sz="2700" b="0" i="0" kern="1200"/>
            <a:t>Totality of students’ regular learning and related experiences occurring in the educational process, whether planned or not.  </a:t>
          </a:r>
          <a:endParaRPr lang="en-US" sz="2700" kern="1200"/>
        </a:p>
      </dsp:txBody>
      <dsp:txXfrm>
        <a:off x="0" y="528749"/>
        <a:ext cx="10515600" cy="1530900"/>
      </dsp:txXfrm>
    </dsp:sp>
    <dsp:sp modelId="{6C5DF981-AAAB-4041-9417-157B8DA4EA60}">
      <dsp:nvSpPr>
        <dsp:cNvPr id="0" name=""/>
        <dsp:cNvSpPr/>
      </dsp:nvSpPr>
      <dsp:spPr>
        <a:xfrm>
          <a:off x="525780" y="130229"/>
          <a:ext cx="7360920" cy="797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defRPr b="1"/>
          </a:pPr>
          <a:r>
            <a:rPr lang="en-GB" sz="2700" b="1" kern="1200" dirty="0"/>
            <a:t>What is the Curriculum?</a:t>
          </a:r>
          <a:endParaRPr lang="en-US" sz="2700" kern="1200" dirty="0"/>
        </a:p>
      </dsp:txBody>
      <dsp:txXfrm>
        <a:off x="564688" y="169137"/>
        <a:ext cx="7283104" cy="719224"/>
      </dsp:txXfrm>
    </dsp:sp>
    <dsp:sp modelId="{0DE1BBA7-0697-4E9C-A6CB-BF08B06CE10E}">
      <dsp:nvSpPr>
        <dsp:cNvPr id="0" name=""/>
        <dsp:cNvSpPr/>
      </dsp:nvSpPr>
      <dsp:spPr>
        <a:xfrm>
          <a:off x="0" y="2603970"/>
          <a:ext cx="10515600" cy="24664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62356" rIns="816127" bIns="192024" numCol="1" spcCol="1270" anchor="t" anchorCtr="0">
          <a:noAutofit/>
        </a:bodyPr>
        <a:lstStyle/>
        <a:p>
          <a:pPr marL="228600" lvl="1" indent="-228600" algn="l" defTabSz="1200150">
            <a:lnSpc>
              <a:spcPct val="90000"/>
            </a:lnSpc>
            <a:spcBef>
              <a:spcPct val="0"/>
            </a:spcBef>
            <a:spcAft>
              <a:spcPct val="15000"/>
            </a:spcAft>
            <a:buFont typeface="Arial" panose="020B0604020202020204" pitchFamily="34" charset="0"/>
            <a:buChar char="•"/>
          </a:pPr>
          <a:r>
            <a:rPr lang="en-GB" sz="2700" kern="1200"/>
            <a:t>Formal/official curriculum</a:t>
          </a:r>
          <a:endParaRPr lang="en-US" sz="2700" kern="1200"/>
        </a:p>
        <a:p>
          <a:pPr marL="228600" lvl="1" indent="-228600" algn="l" defTabSz="1200150">
            <a:lnSpc>
              <a:spcPct val="90000"/>
            </a:lnSpc>
            <a:spcBef>
              <a:spcPct val="0"/>
            </a:spcBef>
            <a:spcAft>
              <a:spcPct val="15000"/>
            </a:spcAft>
            <a:buFont typeface="Arial" panose="020B0604020202020204" pitchFamily="34" charset="0"/>
            <a:buChar char="•"/>
          </a:pPr>
          <a:r>
            <a:rPr lang="en-GB" sz="2700" kern="1200"/>
            <a:t>Actual/delivered curriculum</a:t>
          </a:r>
          <a:endParaRPr lang="en-US" sz="2700" kern="1200"/>
        </a:p>
        <a:p>
          <a:pPr marL="228600" lvl="1" indent="-228600" algn="l" defTabSz="1200150">
            <a:lnSpc>
              <a:spcPct val="90000"/>
            </a:lnSpc>
            <a:spcBef>
              <a:spcPct val="0"/>
            </a:spcBef>
            <a:spcAft>
              <a:spcPct val="15000"/>
            </a:spcAft>
            <a:buFont typeface="Arial" panose="020B0604020202020204" pitchFamily="34" charset="0"/>
            <a:buChar char="•"/>
          </a:pPr>
          <a:r>
            <a:rPr lang="en-GB" sz="2700" kern="1200"/>
            <a:t>Informal curriculum</a:t>
          </a:r>
          <a:endParaRPr lang="en-US" sz="2700" kern="1200"/>
        </a:p>
        <a:p>
          <a:pPr marL="228600" lvl="1" indent="-228600" algn="l" defTabSz="1200150">
            <a:lnSpc>
              <a:spcPct val="90000"/>
            </a:lnSpc>
            <a:spcBef>
              <a:spcPct val="0"/>
            </a:spcBef>
            <a:spcAft>
              <a:spcPct val="15000"/>
            </a:spcAft>
            <a:buFont typeface="Arial" panose="020B0604020202020204" pitchFamily="34" charset="0"/>
            <a:buChar char="•"/>
          </a:pPr>
          <a:r>
            <a:rPr lang="en-GB" sz="2700" kern="1200"/>
            <a:t>Null/excluded/hidden curriculum</a:t>
          </a:r>
          <a:endParaRPr lang="en-US" sz="2700" kern="1200"/>
        </a:p>
      </dsp:txBody>
      <dsp:txXfrm>
        <a:off x="0" y="2603970"/>
        <a:ext cx="10515600" cy="2466450"/>
      </dsp:txXfrm>
    </dsp:sp>
    <dsp:sp modelId="{E65B8C08-BEF0-40D9-86F2-D0E67128A02E}">
      <dsp:nvSpPr>
        <dsp:cNvPr id="0" name=""/>
        <dsp:cNvSpPr/>
      </dsp:nvSpPr>
      <dsp:spPr>
        <a:xfrm>
          <a:off x="525780" y="2205450"/>
          <a:ext cx="7360920" cy="7970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defRPr b="1"/>
          </a:pPr>
          <a:r>
            <a:rPr lang="en-GB" sz="2700" b="1" kern="1200" dirty="0"/>
            <a:t>Types of Curriculum</a:t>
          </a:r>
          <a:endParaRPr lang="en-US" sz="2700" kern="1200" dirty="0"/>
        </a:p>
      </dsp:txBody>
      <dsp:txXfrm>
        <a:off x="564688" y="2244358"/>
        <a:ext cx="7283104"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89535-7862-4CAD-8B08-8A048A4B6911}">
      <dsp:nvSpPr>
        <dsp:cNvPr id="0" name=""/>
        <dsp:cNvSpPr/>
      </dsp:nvSpPr>
      <dsp:spPr>
        <a:xfrm>
          <a:off x="3114" y="808055"/>
          <a:ext cx="2899918" cy="869975"/>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18" tIns="107418" rIns="107418" bIns="107418" numCol="1" spcCol="1270" anchor="ctr" anchorCtr="0">
          <a:noAutofit/>
        </a:bodyPr>
        <a:lstStyle/>
        <a:p>
          <a:pPr marL="0" lvl="0" indent="0" algn="ctr" defTabSz="1066800">
            <a:lnSpc>
              <a:spcPct val="100000"/>
            </a:lnSpc>
            <a:spcBef>
              <a:spcPct val="0"/>
            </a:spcBef>
            <a:spcAft>
              <a:spcPct val="35000"/>
            </a:spcAft>
            <a:buNone/>
            <a:defRPr b="1"/>
          </a:pPr>
          <a:r>
            <a:rPr lang="en-GB" sz="2400" b="1" kern="1200" dirty="0"/>
            <a:t>Purpose of the Curriculum</a:t>
          </a:r>
          <a:endParaRPr lang="en-US" sz="2400" kern="1200" dirty="0"/>
        </a:p>
      </dsp:txBody>
      <dsp:txXfrm>
        <a:off x="264107" y="808055"/>
        <a:ext cx="2377933" cy="869975"/>
      </dsp:txXfrm>
    </dsp:sp>
    <dsp:sp modelId="{BA33AEE5-1A42-4217-9DE3-48A8D923A231}">
      <dsp:nvSpPr>
        <dsp:cNvPr id="0" name=""/>
        <dsp:cNvSpPr/>
      </dsp:nvSpPr>
      <dsp:spPr>
        <a:xfrm>
          <a:off x="3114" y="1678030"/>
          <a:ext cx="2638926" cy="38385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534" tIns="208534" rIns="208534" bIns="417068" numCol="1" spcCol="1270" anchor="t" anchorCtr="0">
          <a:noAutofit/>
        </a:bodyPr>
        <a:lstStyle/>
        <a:p>
          <a:pPr marL="0" lvl="0" indent="0" algn="l" defTabSz="711200">
            <a:lnSpc>
              <a:spcPct val="100000"/>
            </a:lnSpc>
            <a:spcBef>
              <a:spcPct val="0"/>
            </a:spcBef>
            <a:spcAft>
              <a:spcPct val="35000"/>
            </a:spcAft>
            <a:buNone/>
          </a:pPr>
          <a:r>
            <a:rPr lang="en-GB" sz="1600" kern="1200" dirty="0"/>
            <a:t>Encapsulates n</a:t>
          </a:r>
          <a:r>
            <a:rPr lang="en-GB" sz="1600" b="0" i="0" kern="1200" dirty="0"/>
            <a:t>orms, values and philosophies society thinks will benefit the child. </a:t>
          </a:r>
          <a:endParaRPr lang="en-US" sz="1600" kern="1200" dirty="0"/>
        </a:p>
        <a:p>
          <a:pPr marL="0" lvl="0" indent="0" algn="l" defTabSz="711200">
            <a:lnSpc>
              <a:spcPct val="100000"/>
            </a:lnSpc>
            <a:spcBef>
              <a:spcPct val="0"/>
            </a:spcBef>
            <a:spcAft>
              <a:spcPct val="35000"/>
            </a:spcAft>
            <a:buNone/>
          </a:pPr>
          <a:r>
            <a:rPr lang="en-GB" sz="1600" kern="1200" dirty="0"/>
            <a:t>C</a:t>
          </a:r>
          <a:r>
            <a:rPr lang="en-GB" sz="1600" b="0" i="0" kern="1200" dirty="0"/>
            <a:t>urriculum </a:t>
          </a:r>
          <a:r>
            <a:rPr lang="en-GB" sz="1600" kern="1200" dirty="0"/>
            <a:t>aims/outcomes </a:t>
          </a:r>
          <a:r>
            <a:rPr lang="en-GB" sz="1600" b="0" i="0" kern="1200" dirty="0"/>
            <a:t> </a:t>
          </a:r>
          <a:endParaRPr lang="en-US" sz="1600" kern="1200" dirty="0"/>
        </a:p>
        <a:p>
          <a:pPr marL="171450" lvl="1" indent="-171450" algn="l" defTabSz="711200">
            <a:lnSpc>
              <a:spcPct val="90000"/>
            </a:lnSpc>
            <a:spcBef>
              <a:spcPct val="0"/>
            </a:spcBef>
            <a:spcAft>
              <a:spcPct val="15000"/>
            </a:spcAft>
            <a:buChar char="•"/>
          </a:pPr>
          <a:r>
            <a:rPr lang="en-GB" sz="1600" kern="1200"/>
            <a:t>Political </a:t>
          </a:r>
          <a:endParaRPr lang="en-US" sz="1600" kern="1200"/>
        </a:p>
        <a:p>
          <a:pPr marL="171450" lvl="1" indent="-171450" algn="l" defTabSz="711200">
            <a:lnSpc>
              <a:spcPct val="90000"/>
            </a:lnSpc>
            <a:spcBef>
              <a:spcPct val="0"/>
            </a:spcBef>
            <a:spcAft>
              <a:spcPct val="15000"/>
            </a:spcAft>
            <a:buChar char="•"/>
          </a:pPr>
          <a:r>
            <a:rPr lang="en-GB" sz="1600" kern="1200"/>
            <a:t>Ideological</a:t>
          </a:r>
          <a:endParaRPr lang="en-US" sz="1600" kern="1200"/>
        </a:p>
        <a:p>
          <a:pPr marL="171450" lvl="1" indent="-171450" algn="l" defTabSz="711200">
            <a:lnSpc>
              <a:spcPct val="90000"/>
            </a:lnSpc>
            <a:spcBef>
              <a:spcPct val="0"/>
            </a:spcBef>
            <a:spcAft>
              <a:spcPct val="15000"/>
            </a:spcAft>
            <a:buChar char="•"/>
          </a:pPr>
          <a:r>
            <a:rPr lang="en-GB" sz="1600" kern="1200" dirty="0"/>
            <a:t>Propaganda</a:t>
          </a:r>
          <a:endParaRPr lang="en-US" sz="1600" kern="1200" dirty="0"/>
        </a:p>
        <a:p>
          <a:pPr marL="171450" lvl="1" indent="-171450" algn="l" defTabSz="711200">
            <a:lnSpc>
              <a:spcPct val="90000"/>
            </a:lnSpc>
            <a:spcBef>
              <a:spcPct val="0"/>
            </a:spcBef>
            <a:spcAft>
              <a:spcPct val="15000"/>
            </a:spcAft>
            <a:buChar char="•"/>
          </a:pPr>
          <a:r>
            <a:rPr lang="en-GB" sz="1600" kern="1200" dirty="0"/>
            <a:t>Educational</a:t>
          </a:r>
          <a:endParaRPr lang="en-US" sz="1600" kern="1200" dirty="0"/>
        </a:p>
        <a:p>
          <a:pPr marL="171450" lvl="1" indent="-171450" algn="l" defTabSz="711200">
            <a:lnSpc>
              <a:spcPct val="90000"/>
            </a:lnSpc>
            <a:spcBef>
              <a:spcPct val="0"/>
            </a:spcBef>
            <a:spcAft>
              <a:spcPct val="15000"/>
            </a:spcAft>
            <a:buChar char="•"/>
          </a:pPr>
          <a:r>
            <a:rPr lang="en-GB" sz="1600" kern="1200" dirty="0"/>
            <a:t>Cultural </a:t>
          </a:r>
          <a:endParaRPr lang="en-US" sz="1600" kern="1200" dirty="0"/>
        </a:p>
        <a:p>
          <a:pPr marL="171450" lvl="1" indent="-171450" algn="l" defTabSz="711200">
            <a:lnSpc>
              <a:spcPct val="90000"/>
            </a:lnSpc>
            <a:spcBef>
              <a:spcPct val="0"/>
            </a:spcBef>
            <a:spcAft>
              <a:spcPct val="15000"/>
            </a:spcAft>
            <a:buChar char="•"/>
          </a:pPr>
          <a:r>
            <a:rPr lang="en-GB" sz="1600" kern="1200" dirty="0"/>
            <a:t>Economic</a:t>
          </a:r>
          <a:endParaRPr lang="en-US" sz="1600" kern="1200" dirty="0"/>
        </a:p>
      </dsp:txBody>
      <dsp:txXfrm>
        <a:off x="3114" y="1678030"/>
        <a:ext cx="2638926" cy="3838513"/>
      </dsp:txXfrm>
    </dsp:sp>
    <dsp:sp modelId="{E9BE6184-22FA-44B1-826B-5707945EBBC3}">
      <dsp:nvSpPr>
        <dsp:cNvPr id="0" name=""/>
        <dsp:cNvSpPr/>
      </dsp:nvSpPr>
      <dsp:spPr>
        <a:xfrm>
          <a:off x="2859934" y="808055"/>
          <a:ext cx="2899918" cy="869975"/>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18" tIns="107418" rIns="107418" bIns="107418" numCol="1" spcCol="1270" anchor="ctr" anchorCtr="0">
          <a:noAutofit/>
        </a:bodyPr>
        <a:lstStyle/>
        <a:p>
          <a:pPr marL="0" lvl="0" indent="0" algn="ctr" defTabSz="1066800">
            <a:lnSpc>
              <a:spcPct val="100000"/>
            </a:lnSpc>
            <a:spcBef>
              <a:spcPct val="0"/>
            </a:spcBef>
            <a:spcAft>
              <a:spcPct val="35000"/>
            </a:spcAft>
            <a:buNone/>
            <a:defRPr b="1"/>
          </a:pPr>
          <a:r>
            <a:rPr lang="en-GB" sz="2400" b="1" kern="1200" dirty="0"/>
            <a:t>Curriculum not value-neutral</a:t>
          </a:r>
          <a:endParaRPr lang="en-US" sz="2400" kern="1200" dirty="0"/>
        </a:p>
      </dsp:txBody>
      <dsp:txXfrm>
        <a:off x="3120927" y="808055"/>
        <a:ext cx="2377933" cy="869975"/>
      </dsp:txXfrm>
    </dsp:sp>
    <dsp:sp modelId="{49D912BE-C8D8-4993-AF14-8EB3222AEFF7}">
      <dsp:nvSpPr>
        <dsp:cNvPr id="0" name=""/>
        <dsp:cNvSpPr/>
      </dsp:nvSpPr>
      <dsp:spPr>
        <a:xfrm>
          <a:off x="2859934" y="1678030"/>
          <a:ext cx="2638926" cy="38385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534" tIns="208534" rIns="208534" bIns="417068" numCol="1" spcCol="1270" anchor="t" anchorCtr="0">
          <a:noAutofit/>
        </a:bodyPr>
        <a:lstStyle/>
        <a:p>
          <a:pPr marL="0" lvl="0" indent="0" algn="l" defTabSz="711200">
            <a:lnSpc>
              <a:spcPct val="100000"/>
            </a:lnSpc>
            <a:spcBef>
              <a:spcPct val="0"/>
            </a:spcBef>
            <a:spcAft>
              <a:spcPct val="35000"/>
            </a:spcAft>
            <a:buNone/>
          </a:pPr>
          <a:r>
            <a:rPr lang="en-GB" sz="1600" kern="1200" dirty="0"/>
            <a:t>Assumptions</a:t>
          </a:r>
          <a:endParaRPr lang="en-US" sz="1600" kern="1200" dirty="0"/>
        </a:p>
        <a:p>
          <a:pPr marL="0" lvl="0" indent="0" algn="l" defTabSz="711200">
            <a:lnSpc>
              <a:spcPct val="100000"/>
            </a:lnSpc>
            <a:spcBef>
              <a:spcPct val="0"/>
            </a:spcBef>
            <a:spcAft>
              <a:spcPct val="35000"/>
            </a:spcAft>
            <a:buNone/>
          </a:pPr>
          <a:r>
            <a:rPr lang="en-GB" sz="1600" kern="1200"/>
            <a:t>Ambitions</a:t>
          </a:r>
          <a:endParaRPr lang="en-US" sz="1600" kern="1200"/>
        </a:p>
        <a:p>
          <a:pPr marL="0" lvl="0" indent="0" algn="l" defTabSz="711200">
            <a:lnSpc>
              <a:spcPct val="100000"/>
            </a:lnSpc>
            <a:spcBef>
              <a:spcPct val="0"/>
            </a:spcBef>
            <a:spcAft>
              <a:spcPct val="35000"/>
            </a:spcAft>
            <a:buNone/>
          </a:pPr>
          <a:r>
            <a:rPr lang="en-GB" sz="1600" kern="1200" dirty="0"/>
            <a:t>Beliefs</a:t>
          </a:r>
          <a:endParaRPr lang="en-US" sz="1600" kern="1200" dirty="0"/>
        </a:p>
        <a:p>
          <a:pPr marL="0" lvl="0" indent="0" algn="l" defTabSz="711200">
            <a:lnSpc>
              <a:spcPct val="100000"/>
            </a:lnSpc>
            <a:spcBef>
              <a:spcPct val="0"/>
            </a:spcBef>
            <a:spcAft>
              <a:spcPct val="35000"/>
            </a:spcAft>
            <a:buNone/>
          </a:pPr>
          <a:r>
            <a:rPr lang="en-GB" sz="1600" kern="1200" dirty="0"/>
            <a:t>Ideologies</a:t>
          </a:r>
          <a:endParaRPr lang="en-US" sz="1600" kern="1200" dirty="0"/>
        </a:p>
      </dsp:txBody>
      <dsp:txXfrm>
        <a:off x="2859934" y="1678030"/>
        <a:ext cx="2638926" cy="3838513"/>
      </dsp:txXfrm>
    </dsp:sp>
    <dsp:sp modelId="{3E313661-B5F5-4BE4-93C3-9B752B600D9B}">
      <dsp:nvSpPr>
        <dsp:cNvPr id="0" name=""/>
        <dsp:cNvSpPr/>
      </dsp:nvSpPr>
      <dsp:spPr>
        <a:xfrm>
          <a:off x="5716754" y="808055"/>
          <a:ext cx="2899918" cy="869975"/>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18" tIns="107418" rIns="107418" bIns="107418" numCol="1" spcCol="1270" anchor="ctr" anchorCtr="0">
          <a:noAutofit/>
        </a:bodyPr>
        <a:lstStyle/>
        <a:p>
          <a:pPr marL="0" lvl="0" indent="0" algn="ctr" defTabSz="1066800">
            <a:lnSpc>
              <a:spcPct val="100000"/>
            </a:lnSpc>
            <a:spcBef>
              <a:spcPct val="0"/>
            </a:spcBef>
            <a:spcAft>
              <a:spcPct val="35000"/>
            </a:spcAft>
            <a:buNone/>
            <a:defRPr b="1"/>
          </a:pPr>
          <a:r>
            <a:rPr lang="en-GB" sz="2400" b="1" kern="1200" dirty="0"/>
            <a:t>Selective tradition</a:t>
          </a:r>
          <a:endParaRPr lang="en-US" sz="2400" kern="1200" dirty="0"/>
        </a:p>
      </dsp:txBody>
      <dsp:txXfrm>
        <a:off x="5977747" y="808055"/>
        <a:ext cx="2377933" cy="869975"/>
      </dsp:txXfrm>
    </dsp:sp>
    <dsp:sp modelId="{97EB39C7-5477-45C6-A0A9-BBD9D68A052B}">
      <dsp:nvSpPr>
        <dsp:cNvPr id="0" name=""/>
        <dsp:cNvSpPr/>
      </dsp:nvSpPr>
      <dsp:spPr>
        <a:xfrm>
          <a:off x="5716754" y="1678030"/>
          <a:ext cx="2638926" cy="38385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534" tIns="208534" rIns="208534" bIns="417068" numCol="1" spcCol="1270" anchor="t" anchorCtr="0">
          <a:noAutofit/>
        </a:bodyPr>
        <a:lstStyle/>
        <a:p>
          <a:pPr marL="0" lvl="0" indent="0" algn="l" defTabSz="711200">
            <a:lnSpc>
              <a:spcPct val="100000"/>
            </a:lnSpc>
            <a:spcBef>
              <a:spcPct val="0"/>
            </a:spcBef>
            <a:spcAft>
              <a:spcPct val="35000"/>
            </a:spcAft>
            <a:buNone/>
          </a:pPr>
          <a:r>
            <a:rPr lang="en-GB" sz="1600" kern="1200" dirty="0"/>
            <a:t>Selection/deselection of knowledge - what is included or not in the curriculum, and why (Apple, 2004)</a:t>
          </a:r>
          <a:endParaRPr lang="en-US" sz="1600" kern="1200" dirty="0"/>
        </a:p>
        <a:p>
          <a:pPr marL="0" lvl="0" indent="0" algn="l" defTabSz="711200">
            <a:lnSpc>
              <a:spcPct val="100000"/>
            </a:lnSpc>
            <a:spcBef>
              <a:spcPct val="0"/>
            </a:spcBef>
            <a:spcAft>
              <a:spcPct val="35000"/>
            </a:spcAft>
            <a:buNone/>
          </a:pPr>
          <a:r>
            <a:rPr lang="en-GB" sz="1600" kern="1200" dirty="0"/>
            <a:t>Hegemonic epistemologies as ‘official knowledge’.</a:t>
          </a:r>
          <a:endParaRPr lang="en-US" sz="1600" kern="1200" dirty="0"/>
        </a:p>
      </dsp:txBody>
      <dsp:txXfrm>
        <a:off x="5716754" y="1678030"/>
        <a:ext cx="2638926" cy="3838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8E984-025C-48AD-98E7-434159FF728F}">
      <dsp:nvSpPr>
        <dsp:cNvPr id="0" name=""/>
        <dsp:cNvSpPr/>
      </dsp:nvSpPr>
      <dsp:spPr>
        <a:xfrm rot="5400000">
          <a:off x="2187488" y="1325724"/>
          <a:ext cx="2074766" cy="2499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D7B762-BD49-408F-B0EB-B046E7AEF213}">
      <dsp:nvSpPr>
        <dsp:cNvPr id="0" name=""/>
        <dsp:cNvSpPr/>
      </dsp:nvSpPr>
      <dsp:spPr>
        <a:xfrm>
          <a:off x="2665105" y="2103"/>
          <a:ext cx="2777651" cy="1666591"/>
        </a:xfrm>
        <a:prstGeom prst="wedgeEllipse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tx1"/>
              </a:solidFill>
            </a:rPr>
            <a:t>Epistemological frame and the colonial project (Mignolo, 2007)</a:t>
          </a:r>
          <a:endParaRPr lang="en-US" sz="1800" b="0" kern="1200" dirty="0">
            <a:solidFill>
              <a:schemeClr val="tx1"/>
            </a:solidFill>
          </a:endParaRPr>
        </a:p>
      </dsp:txBody>
      <dsp:txXfrm>
        <a:off x="3071883" y="246170"/>
        <a:ext cx="1964095" cy="1178457"/>
      </dsp:txXfrm>
    </dsp:sp>
    <dsp:sp modelId="{2D1E0747-088B-49AA-B4ED-600FFF854892}">
      <dsp:nvSpPr>
        <dsp:cNvPr id="0" name=""/>
        <dsp:cNvSpPr/>
      </dsp:nvSpPr>
      <dsp:spPr>
        <a:xfrm rot="5400000">
          <a:off x="2187488" y="3408962"/>
          <a:ext cx="2074766" cy="2499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719A56-1DBD-4A71-8DCA-4238E315CE10}">
      <dsp:nvSpPr>
        <dsp:cNvPr id="0" name=""/>
        <dsp:cNvSpPr/>
      </dsp:nvSpPr>
      <dsp:spPr>
        <a:xfrm>
          <a:off x="2665105" y="2085341"/>
          <a:ext cx="2777651" cy="1666591"/>
        </a:xfrm>
        <a:prstGeom prst="wedgeEllipse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tx1"/>
              </a:solidFill>
            </a:rPr>
            <a:t>Matrix of power (Quijano, 2000)</a:t>
          </a:r>
          <a:endParaRPr lang="en-US" sz="1800" b="0" kern="1200" dirty="0">
            <a:solidFill>
              <a:schemeClr val="tx1"/>
            </a:solidFill>
          </a:endParaRPr>
        </a:p>
      </dsp:txBody>
      <dsp:txXfrm>
        <a:off x="3071883" y="2329408"/>
        <a:ext cx="1964095" cy="1178457"/>
      </dsp:txXfrm>
    </dsp:sp>
    <dsp:sp modelId="{F18D4605-46D6-4C19-B97E-97A5849D93D7}">
      <dsp:nvSpPr>
        <dsp:cNvPr id="0" name=""/>
        <dsp:cNvSpPr/>
      </dsp:nvSpPr>
      <dsp:spPr>
        <a:xfrm>
          <a:off x="3229108" y="4450582"/>
          <a:ext cx="3685804" cy="2499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8BEBF8-F5A0-4C0B-8C24-C3BC9E3C7CCF}">
      <dsp:nvSpPr>
        <dsp:cNvPr id="0" name=""/>
        <dsp:cNvSpPr/>
      </dsp:nvSpPr>
      <dsp:spPr>
        <a:xfrm>
          <a:off x="2665105" y="4168580"/>
          <a:ext cx="2777651" cy="1666591"/>
        </a:xfrm>
        <a:prstGeom prst="wedgeEllipse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tx1"/>
              </a:solidFill>
            </a:rPr>
            <a:t>Privilege and racialised politics (Mignolo, 2000) </a:t>
          </a:r>
          <a:endParaRPr lang="en-US" sz="1800" b="0" kern="1200" dirty="0">
            <a:solidFill>
              <a:schemeClr val="tx1"/>
            </a:solidFill>
          </a:endParaRPr>
        </a:p>
      </dsp:txBody>
      <dsp:txXfrm>
        <a:off x="3071883" y="4412647"/>
        <a:ext cx="1964095" cy="1178457"/>
      </dsp:txXfrm>
    </dsp:sp>
    <dsp:sp modelId="{FB3A036D-DC05-4C6C-8C48-8913948DE973}">
      <dsp:nvSpPr>
        <dsp:cNvPr id="0" name=""/>
        <dsp:cNvSpPr/>
      </dsp:nvSpPr>
      <dsp:spPr>
        <a:xfrm rot="16200000">
          <a:off x="5881765" y="3408962"/>
          <a:ext cx="2074766" cy="2499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68DDC-BAE1-42A1-B588-E432BDE43C90}">
      <dsp:nvSpPr>
        <dsp:cNvPr id="0" name=""/>
        <dsp:cNvSpPr/>
      </dsp:nvSpPr>
      <dsp:spPr>
        <a:xfrm>
          <a:off x="6359382" y="4168580"/>
          <a:ext cx="2777651" cy="1666591"/>
        </a:xfrm>
        <a:prstGeom prst="wedgeEllipse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tx1"/>
              </a:solidFill>
            </a:rPr>
            <a:t>Domination and history of epistemic violence (Spivak, 1991)</a:t>
          </a:r>
          <a:endParaRPr lang="en-US" sz="1800" b="0" kern="1200" dirty="0">
            <a:solidFill>
              <a:schemeClr val="tx1"/>
            </a:solidFill>
          </a:endParaRPr>
        </a:p>
      </dsp:txBody>
      <dsp:txXfrm>
        <a:off x="6766160" y="4412647"/>
        <a:ext cx="1964095" cy="1178457"/>
      </dsp:txXfrm>
    </dsp:sp>
    <dsp:sp modelId="{EDBFD261-A606-4A57-BBE5-4E48EE8D380F}">
      <dsp:nvSpPr>
        <dsp:cNvPr id="0" name=""/>
        <dsp:cNvSpPr/>
      </dsp:nvSpPr>
      <dsp:spPr>
        <a:xfrm rot="16200000">
          <a:off x="5881765" y="1325724"/>
          <a:ext cx="2074766" cy="2499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7B3A3F-A304-4AC5-8CB2-95CC8A5DB75B}">
      <dsp:nvSpPr>
        <dsp:cNvPr id="0" name=""/>
        <dsp:cNvSpPr/>
      </dsp:nvSpPr>
      <dsp:spPr>
        <a:xfrm>
          <a:off x="6359382" y="2085341"/>
          <a:ext cx="2777651" cy="1666591"/>
        </a:xfrm>
        <a:prstGeom prst="wedgeEllipse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tx1"/>
              </a:solidFill>
            </a:rPr>
            <a:t>Silencing and relegating other epistemologies (Mignolo, 2007)</a:t>
          </a:r>
          <a:endParaRPr lang="en-US" sz="1800" b="0" kern="1200" dirty="0">
            <a:solidFill>
              <a:schemeClr val="tx1"/>
            </a:solidFill>
          </a:endParaRPr>
        </a:p>
      </dsp:txBody>
      <dsp:txXfrm>
        <a:off x="6766160" y="2329408"/>
        <a:ext cx="1964095" cy="1178457"/>
      </dsp:txXfrm>
    </dsp:sp>
    <dsp:sp modelId="{DE6BC120-AEE6-4EC7-B7DC-C9D33F274C97}">
      <dsp:nvSpPr>
        <dsp:cNvPr id="0" name=""/>
        <dsp:cNvSpPr/>
      </dsp:nvSpPr>
      <dsp:spPr>
        <a:xfrm>
          <a:off x="6359382" y="2103"/>
          <a:ext cx="2777651" cy="1666591"/>
        </a:xfrm>
        <a:prstGeom prst="wedgeEllipse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tx1"/>
              </a:solidFill>
            </a:rPr>
            <a:t>White fragility and white guilt/shame (DiAngelo, 2011; Hess, 2017) </a:t>
          </a:r>
          <a:endParaRPr lang="en-US" sz="1800" b="0" kern="1200" dirty="0">
            <a:solidFill>
              <a:schemeClr val="tx1"/>
            </a:solidFill>
          </a:endParaRPr>
        </a:p>
      </dsp:txBody>
      <dsp:txXfrm>
        <a:off x="6766160" y="246170"/>
        <a:ext cx="1964095" cy="1178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8C1B7-436A-43D9-B1D2-8807A4D6B089}">
      <dsp:nvSpPr>
        <dsp:cNvPr id="0" name=""/>
        <dsp:cNvSpPr/>
      </dsp:nvSpPr>
      <dsp:spPr>
        <a:xfrm>
          <a:off x="1778802" y="1161101"/>
          <a:ext cx="378556" cy="91440"/>
        </a:xfrm>
        <a:custGeom>
          <a:avLst/>
          <a:gdLst/>
          <a:ahLst/>
          <a:cxnLst/>
          <a:rect l="0" t="0" r="0" b="0"/>
          <a:pathLst>
            <a:path>
              <a:moveTo>
                <a:pt x="0" y="45720"/>
              </a:moveTo>
              <a:lnTo>
                <a:pt x="3785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7851" y="1204775"/>
        <a:ext cx="20457" cy="4091"/>
      </dsp:txXfrm>
    </dsp:sp>
    <dsp:sp modelId="{1E488914-47BA-41B5-87D6-D11EF0D5B271}">
      <dsp:nvSpPr>
        <dsp:cNvPr id="0" name=""/>
        <dsp:cNvSpPr/>
      </dsp:nvSpPr>
      <dsp:spPr>
        <a:xfrm>
          <a:off x="1660" y="673138"/>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Centres on selected knowledge</a:t>
          </a:r>
          <a:endParaRPr lang="en-US" sz="1500" kern="1200"/>
        </a:p>
      </dsp:txBody>
      <dsp:txXfrm>
        <a:off x="1660" y="673138"/>
        <a:ext cx="1778941" cy="1067365"/>
      </dsp:txXfrm>
    </dsp:sp>
    <dsp:sp modelId="{0C916663-CC68-4334-890F-553E336A4EE1}">
      <dsp:nvSpPr>
        <dsp:cNvPr id="0" name=""/>
        <dsp:cNvSpPr/>
      </dsp:nvSpPr>
      <dsp:spPr>
        <a:xfrm>
          <a:off x="3966900" y="1161101"/>
          <a:ext cx="378556" cy="91440"/>
        </a:xfrm>
        <a:custGeom>
          <a:avLst/>
          <a:gdLst/>
          <a:ahLst/>
          <a:cxnLst/>
          <a:rect l="0" t="0" r="0" b="0"/>
          <a:pathLst>
            <a:path>
              <a:moveTo>
                <a:pt x="0" y="45720"/>
              </a:moveTo>
              <a:lnTo>
                <a:pt x="3785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5950" y="1204775"/>
        <a:ext cx="20457" cy="4091"/>
      </dsp:txXfrm>
    </dsp:sp>
    <dsp:sp modelId="{148386C2-BF6C-4599-B072-95E96D1436C2}">
      <dsp:nvSpPr>
        <dsp:cNvPr id="0" name=""/>
        <dsp:cNvSpPr/>
      </dsp:nvSpPr>
      <dsp:spPr>
        <a:xfrm>
          <a:off x="2189759" y="673138"/>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Focuses on singularity of interpretation to knowledge-making. </a:t>
          </a:r>
          <a:endParaRPr lang="en-US" sz="1500" kern="1200"/>
        </a:p>
      </dsp:txBody>
      <dsp:txXfrm>
        <a:off x="2189759" y="673138"/>
        <a:ext cx="1778941" cy="1067365"/>
      </dsp:txXfrm>
    </dsp:sp>
    <dsp:sp modelId="{E7506FBE-C769-4825-A54C-A0C34C198904}">
      <dsp:nvSpPr>
        <dsp:cNvPr id="0" name=""/>
        <dsp:cNvSpPr/>
      </dsp:nvSpPr>
      <dsp:spPr>
        <a:xfrm>
          <a:off x="6154998" y="1161101"/>
          <a:ext cx="378556" cy="91440"/>
        </a:xfrm>
        <a:custGeom>
          <a:avLst/>
          <a:gdLst/>
          <a:ahLst/>
          <a:cxnLst/>
          <a:rect l="0" t="0" r="0" b="0"/>
          <a:pathLst>
            <a:path>
              <a:moveTo>
                <a:pt x="0" y="45720"/>
              </a:moveTo>
              <a:lnTo>
                <a:pt x="3785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4048" y="1204775"/>
        <a:ext cx="20457" cy="4091"/>
      </dsp:txXfrm>
    </dsp:sp>
    <dsp:sp modelId="{3B57C7FE-A6CC-4293-9C33-654CA2A29A10}">
      <dsp:nvSpPr>
        <dsp:cNvPr id="0" name=""/>
        <dsp:cNvSpPr/>
      </dsp:nvSpPr>
      <dsp:spPr>
        <a:xfrm>
          <a:off x="4377857" y="673138"/>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Ignores colonial epistemic violence </a:t>
          </a:r>
          <a:endParaRPr lang="en-US" sz="1500" kern="1200"/>
        </a:p>
      </dsp:txBody>
      <dsp:txXfrm>
        <a:off x="4377857" y="673138"/>
        <a:ext cx="1778941" cy="1067365"/>
      </dsp:txXfrm>
    </dsp:sp>
    <dsp:sp modelId="{970AE216-6A8E-47FC-B012-8168FA2E7897}">
      <dsp:nvSpPr>
        <dsp:cNvPr id="0" name=""/>
        <dsp:cNvSpPr/>
      </dsp:nvSpPr>
      <dsp:spPr>
        <a:xfrm>
          <a:off x="891131" y="1738703"/>
          <a:ext cx="6564294" cy="378556"/>
        </a:xfrm>
        <a:custGeom>
          <a:avLst/>
          <a:gdLst/>
          <a:ahLst/>
          <a:cxnLst/>
          <a:rect l="0" t="0" r="0" b="0"/>
          <a:pathLst>
            <a:path>
              <a:moveTo>
                <a:pt x="6564294" y="0"/>
              </a:moveTo>
              <a:lnTo>
                <a:pt x="6564294" y="206378"/>
              </a:lnTo>
              <a:lnTo>
                <a:pt x="0" y="206378"/>
              </a:lnTo>
              <a:lnTo>
                <a:pt x="0" y="37855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08853" y="1925936"/>
        <a:ext cx="328851" cy="4091"/>
      </dsp:txXfrm>
    </dsp:sp>
    <dsp:sp modelId="{7403A2F9-414C-450B-9A63-CC0C4C48023B}">
      <dsp:nvSpPr>
        <dsp:cNvPr id="0" name=""/>
        <dsp:cNvSpPr/>
      </dsp:nvSpPr>
      <dsp:spPr>
        <a:xfrm>
          <a:off x="6565955" y="673138"/>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Does not engage with uncomfortable issues. </a:t>
          </a:r>
          <a:endParaRPr lang="en-US" sz="1500" kern="1200"/>
        </a:p>
      </dsp:txBody>
      <dsp:txXfrm>
        <a:off x="6565955" y="673138"/>
        <a:ext cx="1778941" cy="1067365"/>
      </dsp:txXfrm>
    </dsp:sp>
    <dsp:sp modelId="{1F48E164-5794-4C3E-A0F8-6B83F6D1E63A}">
      <dsp:nvSpPr>
        <dsp:cNvPr id="0" name=""/>
        <dsp:cNvSpPr/>
      </dsp:nvSpPr>
      <dsp:spPr>
        <a:xfrm>
          <a:off x="1778802" y="2637623"/>
          <a:ext cx="378556" cy="91440"/>
        </a:xfrm>
        <a:custGeom>
          <a:avLst/>
          <a:gdLst/>
          <a:ahLst/>
          <a:cxnLst/>
          <a:rect l="0" t="0" r="0" b="0"/>
          <a:pathLst>
            <a:path>
              <a:moveTo>
                <a:pt x="0" y="45720"/>
              </a:moveTo>
              <a:lnTo>
                <a:pt x="3785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7851" y="2681297"/>
        <a:ext cx="20457" cy="4091"/>
      </dsp:txXfrm>
    </dsp:sp>
    <dsp:sp modelId="{EB742DA7-1BDB-4D78-865B-80CFDAD42482}">
      <dsp:nvSpPr>
        <dsp:cNvPr id="0" name=""/>
        <dsp:cNvSpPr/>
      </dsp:nvSpPr>
      <dsp:spPr>
        <a:xfrm>
          <a:off x="1660" y="2149660"/>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Celebrates supposed colonial triumphalism.</a:t>
          </a:r>
          <a:endParaRPr lang="en-US" sz="1500" kern="1200"/>
        </a:p>
      </dsp:txBody>
      <dsp:txXfrm>
        <a:off x="1660" y="2149660"/>
        <a:ext cx="1778941" cy="1067365"/>
      </dsp:txXfrm>
    </dsp:sp>
    <dsp:sp modelId="{B1AF2E11-99BB-4BB4-A8F9-C18FB6CFA137}">
      <dsp:nvSpPr>
        <dsp:cNvPr id="0" name=""/>
        <dsp:cNvSpPr/>
      </dsp:nvSpPr>
      <dsp:spPr>
        <a:xfrm>
          <a:off x="3966900" y="2637623"/>
          <a:ext cx="378556" cy="91440"/>
        </a:xfrm>
        <a:custGeom>
          <a:avLst/>
          <a:gdLst/>
          <a:ahLst/>
          <a:cxnLst/>
          <a:rect l="0" t="0" r="0" b="0"/>
          <a:pathLst>
            <a:path>
              <a:moveTo>
                <a:pt x="0" y="45720"/>
              </a:moveTo>
              <a:lnTo>
                <a:pt x="3785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5950" y="2681297"/>
        <a:ext cx="20457" cy="4091"/>
      </dsp:txXfrm>
    </dsp:sp>
    <dsp:sp modelId="{A1A1672A-5876-4114-AAF9-758D80B8EB63}">
      <dsp:nvSpPr>
        <dsp:cNvPr id="0" name=""/>
        <dsp:cNvSpPr/>
      </dsp:nvSpPr>
      <dsp:spPr>
        <a:xfrm>
          <a:off x="2189759" y="2149660"/>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Draws on theories only from hegemonic discourses.</a:t>
          </a:r>
          <a:endParaRPr lang="en-US" sz="1500" kern="1200"/>
        </a:p>
      </dsp:txBody>
      <dsp:txXfrm>
        <a:off x="2189759" y="2149660"/>
        <a:ext cx="1778941" cy="1067365"/>
      </dsp:txXfrm>
    </dsp:sp>
    <dsp:sp modelId="{FA7CA37F-1E8D-4E66-8C0E-A52DF2108010}">
      <dsp:nvSpPr>
        <dsp:cNvPr id="0" name=""/>
        <dsp:cNvSpPr/>
      </dsp:nvSpPr>
      <dsp:spPr>
        <a:xfrm>
          <a:off x="6154998" y="2637623"/>
          <a:ext cx="378556" cy="91440"/>
        </a:xfrm>
        <a:custGeom>
          <a:avLst/>
          <a:gdLst/>
          <a:ahLst/>
          <a:cxnLst/>
          <a:rect l="0" t="0" r="0" b="0"/>
          <a:pathLst>
            <a:path>
              <a:moveTo>
                <a:pt x="0" y="45720"/>
              </a:moveTo>
              <a:lnTo>
                <a:pt x="3785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4048" y="2681297"/>
        <a:ext cx="20457" cy="4091"/>
      </dsp:txXfrm>
    </dsp:sp>
    <dsp:sp modelId="{BF58BF2C-5CFE-4419-8370-FD074318A35C}">
      <dsp:nvSpPr>
        <dsp:cNvPr id="0" name=""/>
        <dsp:cNvSpPr/>
      </dsp:nvSpPr>
      <dsp:spPr>
        <a:xfrm>
          <a:off x="4377857" y="2149660"/>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Does not acknowledge its omissions and exclusions.   </a:t>
          </a:r>
          <a:endParaRPr lang="en-US" sz="1500" kern="1200"/>
        </a:p>
      </dsp:txBody>
      <dsp:txXfrm>
        <a:off x="4377857" y="2149660"/>
        <a:ext cx="1778941" cy="1067365"/>
      </dsp:txXfrm>
    </dsp:sp>
    <dsp:sp modelId="{F0C77743-3EDD-44EA-A785-BCD9CF05597E}">
      <dsp:nvSpPr>
        <dsp:cNvPr id="0" name=""/>
        <dsp:cNvSpPr/>
      </dsp:nvSpPr>
      <dsp:spPr>
        <a:xfrm>
          <a:off x="891131" y="3215225"/>
          <a:ext cx="6564294" cy="378556"/>
        </a:xfrm>
        <a:custGeom>
          <a:avLst/>
          <a:gdLst/>
          <a:ahLst/>
          <a:cxnLst/>
          <a:rect l="0" t="0" r="0" b="0"/>
          <a:pathLst>
            <a:path>
              <a:moveTo>
                <a:pt x="6564294" y="0"/>
              </a:moveTo>
              <a:lnTo>
                <a:pt x="6564294" y="206378"/>
              </a:lnTo>
              <a:lnTo>
                <a:pt x="0" y="206378"/>
              </a:lnTo>
              <a:lnTo>
                <a:pt x="0" y="37855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08853" y="3402458"/>
        <a:ext cx="328851" cy="4091"/>
      </dsp:txXfrm>
    </dsp:sp>
    <dsp:sp modelId="{3077E1EA-80C2-4248-BF1B-612C593F66FA}">
      <dsp:nvSpPr>
        <dsp:cNvPr id="0" name=""/>
        <dsp:cNvSpPr/>
      </dsp:nvSpPr>
      <dsp:spPr>
        <a:xfrm>
          <a:off x="6565955" y="2149660"/>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Demonises non-normative knowledges</a:t>
          </a:r>
          <a:endParaRPr lang="en-US" sz="1500" kern="1200"/>
        </a:p>
      </dsp:txBody>
      <dsp:txXfrm>
        <a:off x="6565955" y="2149660"/>
        <a:ext cx="1778941" cy="1067365"/>
      </dsp:txXfrm>
    </dsp:sp>
    <dsp:sp modelId="{41BDD807-ECDA-4121-816E-D32B5E135DDD}">
      <dsp:nvSpPr>
        <dsp:cNvPr id="0" name=""/>
        <dsp:cNvSpPr/>
      </dsp:nvSpPr>
      <dsp:spPr>
        <a:xfrm>
          <a:off x="1778802" y="4114144"/>
          <a:ext cx="378556" cy="91440"/>
        </a:xfrm>
        <a:custGeom>
          <a:avLst/>
          <a:gdLst/>
          <a:ahLst/>
          <a:cxnLst/>
          <a:rect l="0" t="0" r="0" b="0"/>
          <a:pathLst>
            <a:path>
              <a:moveTo>
                <a:pt x="0" y="45720"/>
              </a:moveTo>
              <a:lnTo>
                <a:pt x="3785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7851" y="4157818"/>
        <a:ext cx="20457" cy="4091"/>
      </dsp:txXfrm>
    </dsp:sp>
    <dsp:sp modelId="{1CC4EA1B-BF11-4CEB-B87A-EC4B69F08A44}">
      <dsp:nvSpPr>
        <dsp:cNvPr id="0" name=""/>
        <dsp:cNvSpPr/>
      </dsp:nvSpPr>
      <dsp:spPr>
        <a:xfrm>
          <a:off x="1660" y="3626182"/>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Minimises Black pain (Motshabi, 2020)</a:t>
          </a:r>
          <a:endParaRPr lang="en-US" sz="1500" kern="1200"/>
        </a:p>
      </dsp:txBody>
      <dsp:txXfrm>
        <a:off x="1660" y="3626182"/>
        <a:ext cx="1778941" cy="1067365"/>
      </dsp:txXfrm>
    </dsp:sp>
    <dsp:sp modelId="{AEB6099B-52B0-4C50-A07E-E0F14C44A1FC}">
      <dsp:nvSpPr>
        <dsp:cNvPr id="0" name=""/>
        <dsp:cNvSpPr/>
      </dsp:nvSpPr>
      <dsp:spPr>
        <a:xfrm>
          <a:off x="3966900" y="4114144"/>
          <a:ext cx="378556" cy="91440"/>
        </a:xfrm>
        <a:custGeom>
          <a:avLst/>
          <a:gdLst/>
          <a:ahLst/>
          <a:cxnLst/>
          <a:rect l="0" t="0" r="0" b="0"/>
          <a:pathLst>
            <a:path>
              <a:moveTo>
                <a:pt x="0" y="45720"/>
              </a:moveTo>
              <a:lnTo>
                <a:pt x="3785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5950" y="4157818"/>
        <a:ext cx="20457" cy="4091"/>
      </dsp:txXfrm>
    </dsp:sp>
    <dsp:sp modelId="{E7687FC8-51A2-4FFC-8E2F-99E7DA23EDD4}">
      <dsp:nvSpPr>
        <dsp:cNvPr id="0" name=""/>
        <dsp:cNvSpPr/>
      </dsp:nvSpPr>
      <dsp:spPr>
        <a:xfrm>
          <a:off x="2189759" y="3626182"/>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b="0" i="0" kern="1200" dirty="0"/>
            <a:t>Antipathetic to reparations  </a:t>
          </a:r>
          <a:endParaRPr lang="en-US" sz="1500" kern="1200" dirty="0"/>
        </a:p>
      </dsp:txBody>
      <dsp:txXfrm>
        <a:off x="2189759" y="3626182"/>
        <a:ext cx="1778941" cy="1067365"/>
      </dsp:txXfrm>
    </dsp:sp>
    <dsp:sp modelId="{648D4CA4-4A56-4810-910F-E024D3C29E2E}">
      <dsp:nvSpPr>
        <dsp:cNvPr id="0" name=""/>
        <dsp:cNvSpPr/>
      </dsp:nvSpPr>
      <dsp:spPr>
        <a:xfrm>
          <a:off x="6154998" y="4114144"/>
          <a:ext cx="378556" cy="91440"/>
        </a:xfrm>
        <a:custGeom>
          <a:avLst/>
          <a:gdLst/>
          <a:ahLst/>
          <a:cxnLst/>
          <a:rect l="0" t="0" r="0" b="0"/>
          <a:pathLst>
            <a:path>
              <a:moveTo>
                <a:pt x="0" y="45720"/>
              </a:moveTo>
              <a:lnTo>
                <a:pt x="3785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4048" y="4157818"/>
        <a:ext cx="20457" cy="4091"/>
      </dsp:txXfrm>
    </dsp:sp>
    <dsp:sp modelId="{F30786B4-069E-4F82-9FC7-9DE6A0875762}">
      <dsp:nvSpPr>
        <dsp:cNvPr id="0" name=""/>
        <dsp:cNvSpPr/>
      </dsp:nvSpPr>
      <dsp:spPr>
        <a:xfrm>
          <a:off x="4377857" y="3626182"/>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Peppers over structural racism</a:t>
          </a:r>
          <a:endParaRPr lang="en-US" sz="1500" kern="1200"/>
        </a:p>
      </dsp:txBody>
      <dsp:txXfrm>
        <a:off x="4377857" y="3626182"/>
        <a:ext cx="1778941" cy="1067365"/>
      </dsp:txXfrm>
    </dsp:sp>
    <dsp:sp modelId="{03473EEE-0975-4226-9EF5-CD01C2789983}">
      <dsp:nvSpPr>
        <dsp:cNvPr id="0" name=""/>
        <dsp:cNvSpPr/>
      </dsp:nvSpPr>
      <dsp:spPr>
        <a:xfrm>
          <a:off x="6565955" y="3626182"/>
          <a:ext cx="1778941" cy="10673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70" tIns="91500" rIns="87170" bIns="91500" numCol="1" spcCol="1270" anchor="ctr" anchorCtr="0">
          <a:noAutofit/>
        </a:bodyPr>
        <a:lstStyle/>
        <a:p>
          <a:pPr marL="0" lvl="0" indent="0" algn="ctr" defTabSz="666750">
            <a:lnSpc>
              <a:spcPct val="90000"/>
            </a:lnSpc>
            <a:spcBef>
              <a:spcPct val="0"/>
            </a:spcBef>
            <a:spcAft>
              <a:spcPct val="35000"/>
            </a:spcAft>
            <a:buNone/>
          </a:pPr>
          <a:r>
            <a:rPr lang="en-GB" sz="1500" kern="1200"/>
            <a:t>Fails to interrogate structural location</a:t>
          </a:r>
          <a:endParaRPr lang="en-US" sz="1500" kern="1200"/>
        </a:p>
      </dsp:txBody>
      <dsp:txXfrm>
        <a:off x="6565955" y="3626182"/>
        <a:ext cx="1778941" cy="1067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C4124-AC18-45B5-B0DD-903893F2D541}">
      <dsp:nvSpPr>
        <dsp:cNvPr id="0" name=""/>
        <dsp:cNvSpPr/>
      </dsp:nvSpPr>
      <dsp:spPr>
        <a:xfrm rot="5400000">
          <a:off x="520378" y="1287013"/>
          <a:ext cx="2012814" cy="2425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680741-6D4A-4F05-A0AD-9A343991C8F0}">
      <dsp:nvSpPr>
        <dsp:cNvPr id="0" name=""/>
        <dsp:cNvSpPr/>
      </dsp:nvSpPr>
      <dsp:spPr>
        <a:xfrm>
          <a:off x="983748" y="2936"/>
          <a:ext cx="2694686" cy="1616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i="0" kern="1200"/>
            <a:t>Challenging (neo/re)colonisation </a:t>
          </a:r>
          <a:r>
            <a:rPr lang="en-GB" sz="1900" b="0" i="0" kern="1200"/>
            <a:t>(Hundle, 2019; Matemba, 2021).</a:t>
          </a:r>
          <a:endParaRPr lang="en-US" sz="1900" kern="1200"/>
        </a:p>
      </dsp:txBody>
      <dsp:txXfrm>
        <a:off x="1031103" y="50291"/>
        <a:ext cx="2599976" cy="1522102"/>
      </dsp:txXfrm>
    </dsp:sp>
    <dsp:sp modelId="{202B496C-7752-482B-841F-E46EA7EE031D}">
      <dsp:nvSpPr>
        <dsp:cNvPr id="0" name=""/>
        <dsp:cNvSpPr/>
      </dsp:nvSpPr>
      <dsp:spPr>
        <a:xfrm rot="5400000">
          <a:off x="520378" y="3308028"/>
          <a:ext cx="2012814" cy="2425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48A94F-6C4C-4368-9816-C4B5163F55A1}">
      <dsp:nvSpPr>
        <dsp:cNvPr id="0" name=""/>
        <dsp:cNvSpPr/>
      </dsp:nvSpPr>
      <dsp:spPr>
        <a:xfrm>
          <a:off x="983748" y="2023951"/>
          <a:ext cx="2694686" cy="1616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Undoing coloniality </a:t>
          </a:r>
          <a:r>
            <a:rPr lang="en-GB" sz="1900" kern="1200"/>
            <a:t>(</a:t>
          </a:r>
          <a:r>
            <a:rPr lang="en-GB" sz="1900" b="0" kern="1200"/>
            <a:t>Heleta, 2016</a:t>
          </a:r>
          <a:r>
            <a:rPr lang="en-GB" sz="1900" b="1" kern="1200"/>
            <a:t>; </a:t>
          </a:r>
          <a:r>
            <a:rPr lang="en-GB" sz="1900" b="0" i="0" kern="1200"/>
            <a:t>Fanon, 1967</a:t>
          </a:r>
          <a:r>
            <a:rPr lang="en-GB" sz="1900" kern="1200"/>
            <a:t>)</a:t>
          </a:r>
          <a:endParaRPr lang="en-US" sz="1900" kern="1200"/>
        </a:p>
      </dsp:txBody>
      <dsp:txXfrm>
        <a:off x="1031103" y="2071306"/>
        <a:ext cx="2599976" cy="1522102"/>
      </dsp:txXfrm>
    </dsp:sp>
    <dsp:sp modelId="{A4CD43E2-508F-4C9D-AEB5-E0C003A85200}">
      <dsp:nvSpPr>
        <dsp:cNvPr id="0" name=""/>
        <dsp:cNvSpPr/>
      </dsp:nvSpPr>
      <dsp:spPr>
        <a:xfrm>
          <a:off x="1530885" y="4318535"/>
          <a:ext cx="3575733" cy="2425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590F94-09B1-47ED-A539-029384965A39}">
      <dsp:nvSpPr>
        <dsp:cNvPr id="0" name=""/>
        <dsp:cNvSpPr/>
      </dsp:nvSpPr>
      <dsp:spPr>
        <a:xfrm>
          <a:off x="983748" y="4044967"/>
          <a:ext cx="2694686" cy="1616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Disobeying coloniality </a:t>
          </a:r>
          <a:r>
            <a:rPr lang="en-GB" sz="1900" kern="1200"/>
            <a:t>(Mignolo, 2007)</a:t>
          </a:r>
          <a:endParaRPr lang="en-US" sz="1900" kern="1200"/>
        </a:p>
      </dsp:txBody>
      <dsp:txXfrm>
        <a:off x="1031103" y="4092322"/>
        <a:ext cx="2599976" cy="1522102"/>
      </dsp:txXfrm>
    </dsp:sp>
    <dsp:sp modelId="{D8F05DD6-826F-44DB-965C-EAB1B240A7DA}">
      <dsp:nvSpPr>
        <dsp:cNvPr id="0" name=""/>
        <dsp:cNvSpPr/>
      </dsp:nvSpPr>
      <dsp:spPr>
        <a:xfrm rot="16200000">
          <a:off x="4104311" y="3308028"/>
          <a:ext cx="2012814" cy="2425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CEDE32-6325-45AB-B977-65FBCEFF5872}">
      <dsp:nvSpPr>
        <dsp:cNvPr id="0" name=""/>
        <dsp:cNvSpPr/>
      </dsp:nvSpPr>
      <dsp:spPr>
        <a:xfrm>
          <a:off x="4567681" y="4044967"/>
          <a:ext cx="2694686" cy="1616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Different ways of thinking, knowing, and doing </a:t>
          </a:r>
          <a:r>
            <a:rPr lang="en-GB" sz="1900" b="0" kern="1200"/>
            <a:t>(Nye 2019; Emard and Nelson, 2020)</a:t>
          </a:r>
          <a:endParaRPr lang="en-US" sz="1900" kern="1200"/>
        </a:p>
      </dsp:txBody>
      <dsp:txXfrm>
        <a:off x="4615036" y="4092322"/>
        <a:ext cx="2599976" cy="1522102"/>
      </dsp:txXfrm>
    </dsp:sp>
    <dsp:sp modelId="{FD72DC27-C9DA-4406-9159-3E19A45C3BA2}">
      <dsp:nvSpPr>
        <dsp:cNvPr id="0" name=""/>
        <dsp:cNvSpPr/>
      </dsp:nvSpPr>
      <dsp:spPr>
        <a:xfrm rot="16200000">
          <a:off x="4104311" y="1287013"/>
          <a:ext cx="2012814" cy="2425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E33AD6-D682-4902-8193-0E8EC3B2B99E}">
      <dsp:nvSpPr>
        <dsp:cNvPr id="0" name=""/>
        <dsp:cNvSpPr/>
      </dsp:nvSpPr>
      <dsp:spPr>
        <a:xfrm>
          <a:off x="4567681" y="2023951"/>
          <a:ext cx="2694686" cy="1616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R</a:t>
          </a:r>
          <a:r>
            <a:rPr lang="en-GB" sz="1900" b="1" i="0" kern="1200"/>
            <a:t>e-embodiment of thought </a:t>
          </a:r>
          <a:r>
            <a:rPr lang="en-GB" sz="1900" b="0" i="0" kern="1200"/>
            <a:t>(</a:t>
          </a:r>
          <a:r>
            <a:rPr lang="en-GB" sz="1900" b="0" kern="1200"/>
            <a:t>Nyoni, 2019)</a:t>
          </a:r>
          <a:endParaRPr lang="en-US" sz="1900" kern="1200"/>
        </a:p>
      </dsp:txBody>
      <dsp:txXfrm>
        <a:off x="4615036" y="2071306"/>
        <a:ext cx="2599976" cy="1522102"/>
      </dsp:txXfrm>
    </dsp:sp>
    <dsp:sp modelId="{73059651-FCBE-41E1-B285-38CF8C4EF818}">
      <dsp:nvSpPr>
        <dsp:cNvPr id="0" name=""/>
        <dsp:cNvSpPr/>
      </dsp:nvSpPr>
      <dsp:spPr>
        <a:xfrm>
          <a:off x="5114819" y="276505"/>
          <a:ext cx="3575733" cy="2425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471579-884A-4B6B-A524-E70D09C06F9F}">
      <dsp:nvSpPr>
        <dsp:cNvPr id="0" name=""/>
        <dsp:cNvSpPr/>
      </dsp:nvSpPr>
      <dsp:spPr>
        <a:xfrm>
          <a:off x="4567681" y="2936"/>
          <a:ext cx="2694686" cy="1616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Decentering h</a:t>
          </a:r>
          <a:r>
            <a:rPr lang="en-GB" sz="1900" b="1" i="0" kern="1200"/>
            <a:t>egemonic </a:t>
          </a:r>
          <a:r>
            <a:rPr lang="en-GB" sz="1900" b="1" kern="1200"/>
            <a:t>e</a:t>
          </a:r>
          <a:r>
            <a:rPr lang="en-GB" sz="1900" b="1" i="0" kern="1200"/>
            <a:t>pistemologies</a:t>
          </a:r>
          <a:r>
            <a:rPr lang="en-GB" sz="1900" b="0" kern="1200"/>
            <a:t> (Jansen cited in Mathebula, 2019). </a:t>
          </a:r>
          <a:endParaRPr lang="en-US" sz="1900" kern="1200"/>
        </a:p>
      </dsp:txBody>
      <dsp:txXfrm>
        <a:off x="4615036" y="50291"/>
        <a:ext cx="2599976" cy="1522102"/>
      </dsp:txXfrm>
    </dsp:sp>
    <dsp:sp modelId="{0B37C921-055A-4BF3-9B7F-09CB046F2873}">
      <dsp:nvSpPr>
        <dsp:cNvPr id="0" name=""/>
        <dsp:cNvSpPr/>
      </dsp:nvSpPr>
      <dsp:spPr>
        <a:xfrm rot="5400000">
          <a:off x="7688244" y="1287013"/>
          <a:ext cx="2012814" cy="2425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714FED-246C-44B9-BDB9-27C955985D64}">
      <dsp:nvSpPr>
        <dsp:cNvPr id="0" name=""/>
        <dsp:cNvSpPr/>
      </dsp:nvSpPr>
      <dsp:spPr>
        <a:xfrm>
          <a:off x="8151614" y="2936"/>
          <a:ext cx="2694686" cy="1616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Encouraging </a:t>
          </a:r>
          <a:r>
            <a:rPr lang="en-GB" sz="1900" b="1" i="0" kern="1200"/>
            <a:t>plurality and d</a:t>
          </a:r>
          <a:r>
            <a:rPr lang="en-GB" sz="1900" b="1" kern="1200"/>
            <a:t>emocratic open-endedness </a:t>
          </a:r>
          <a:r>
            <a:rPr lang="en-GB" sz="1900" b="0" kern="1200"/>
            <a:t>(Manthalu and Waghid, 2019),</a:t>
          </a:r>
          <a:endParaRPr lang="en-US" sz="1900" kern="1200"/>
        </a:p>
      </dsp:txBody>
      <dsp:txXfrm>
        <a:off x="8198969" y="50291"/>
        <a:ext cx="2599976" cy="1522102"/>
      </dsp:txXfrm>
    </dsp:sp>
    <dsp:sp modelId="{CB901083-81A3-4699-9F1F-AE29F7DF63D6}">
      <dsp:nvSpPr>
        <dsp:cNvPr id="0" name=""/>
        <dsp:cNvSpPr/>
      </dsp:nvSpPr>
      <dsp:spPr>
        <a:xfrm rot="5400000">
          <a:off x="7688244" y="3308028"/>
          <a:ext cx="2012814" cy="2425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708F67-56A4-42AF-9BDA-CBFFFE3ABC06}">
      <dsp:nvSpPr>
        <dsp:cNvPr id="0" name=""/>
        <dsp:cNvSpPr/>
      </dsp:nvSpPr>
      <dsp:spPr>
        <a:xfrm>
          <a:off x="8151614" y="2023951"/>
          <a:ext cx="2694686" cy="1616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Critiquing self (as well as others) </a:t>
          </a:r>
          <a:r>
            <a:rPr lang="en-US" sz="1900" b="0" kern="1200"/>
            <a:t>(Matemba, 2022),</a:t>
          </a:r>
          <a:endParaRPr lang="en-US" sz="1900" kern="1200"/>
        </a:p>
      </dsp:txBody>
      <dsp:txXfrm>
        <a:off x="8198969" y="2071306"/>
        <a:ext cx="2599976" cy="1522102"/>
      </dsp:txXfrm>
    </dsp:sp>
    <dsp:sp modelId="{7896EF5D-2378-4A96-A87E-291C4EFCD552}">
      <dsp:nvSpPr>
        <dsp:cNvPr id="0" name=""/>
        <dsp:cNvSpPr/>
      </dsp:nvSpPr>
      <dsp:spPr>
        <a:xfrm>
          <a:off x="8151614" y="4044967"/>
          <a:ext cx="2694686" cy="1616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Decolonisation towards social justice</a:t>
          </a:r>
          <a:r>
            <a:rPr lang="en-GB" sz="1900" b="1" kern="1200"/>
            <a:t>, equity and equality </a:t>
          </a:r>
          <a:r>
            <a:rPr lang="en-GB" sz="1900" kern="1200"/>
            <a:t>(Albertus, 2019)</a:t>
          </a:r>
          <a:endParaRPr lang="en-US" sz="1900" kern="1200"/>
        </a:p>
      </dsp:txBody>
      <dsp:txXfrm>
        <a:off x="8198969" y="4092322"/>
        <a:ext cx="2599976" cy="1522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CCA84-9855-48EF-96F6-05C5B0B6BD16}">
      <dsp:nvSpPr>
        <dsp:cNvPr id="0" name=""/>
        <dsp:cNvSpPr/>
      </dsp:nvSpPr>
      <dsp:spPr>
        <a:xfrm>
          <a:off x="1852616" y="3"/>
          <a:ext cx="8086709" cy="77882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Pay attention to structural location </a:t>
          </a:r>
          <a:r>
            <a:rPr lang="en-GB" sz="2200" kern="1200" dirty="0">
              <a:solidFill>
                <a:schemeClr val="tx1"/>
              </a:solidFill>
            </a:rPr>
            <a:t>(Matemba, 2022)</a:t>
          </a:r>
          <a:endParaRPr lang="en-US" sz="2200" kern="1200" dirty="0">
            <a:solidFill>
              <a:schemeClr val="tx1"/>
            </a:solidFill>
          </a:endParaRPr>
        </a:p>
      </dsp:txBody>
      <dsp:txXfrm>
        <a:off x="1890635" y="38022"/>
        <a:ext cx="8010671" cy="702791"/>
      </dsp:txXfrm>
    </dsp:sp>
    <dsp:sp modelId="{95026DD7-F27F-4358-95D7-180A605FB411}">
      <dsp:nvSpPr>
        <dsp:cNvPr id="0" name=""/>
        <dsp:cNvSpPr/>
      </dsp:nvSpPr>
      <dsp:spPr>
        <a:xfrm>
          <a:off x="1853555" y="818256"/>
          <a:ext cx="8094351" cy="77882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Teach ‘difficult’ colonial history </a:t>
          </a:r>
          <a:r>
            <a:rPr lang="en-GB" sz="2200" kern="1200" dirty="0">
              <a:solidFill>
                <a:schemeClr val="tx1"/>
              </a:solidFill>
            </a:rPr>
            <a:t>(MacDonald, L. and Kidman, 2022)</a:t>
          </a:r>
          <a:endParaRPr lang="en-US" sz="2200" kern="1200" dirty="0">
            <a:solidFill>
              <a:schemeClr val="tx1"/>
            </a:solidFill>
          </a:endParaRPr>
        </a:p>
      </dsp:txBody>
      <dsp:txXfrm>
        <a:off x="1891574" y="856275"/>
        <a:ext cx="8018313" cy="702791"/>
      </dsp:txXfrm>
    </dsp:sp>
    <dsp:sp modelId="{52878BEB-FEB2-4274-B5E2-6A9996437562}">
      <dsp:nvSpPr>
        <dsp:cNvPr id="0" name=""/>
        <dsp:cNvSpPr/>
      </dsp:nvSpPr>
      <dsp:spPr>
        <a:xfrm>
          <a:off x="1852616" y="1636026"/>
          <a:ext cx="8105792" cy="77882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Embed counter-hegemonic strategies </a:t>
          </a:r>
          <a:r>
            <a:rPr lang="en-GB" sz="2200" kern="1200" dirty="0">
              <a:solidFill>
                <a:schemeClr val="tx1"/>
              </a:solidFill>
            </a:rPr>
            <a:t>(</a:t>
          </a:r>
          <a:r>
            <a:rPr lang="en-GB" sz="2200" kern="1200" dirty="0" err="1">
              <a:solidFill>
                <a:schemeClr val="tx1"/>
              </a:solidFill>
            </a:rPr>
            <a:t>Sathorar</a:t>
          </a:r>
          <a:r>
            <a:rPr lang="en-GB" sz="2200" kern="1200" dirty="0">
              <a:solidFill>
                <a:schemeClr val="tx1"/>
              </a:solidFill>
            </a:rPr>
            <a:t> and Geduld, 2018)</a:t>
          </a:r>
          <a:endParaRPr lang="en-US" sz="2200" kern="1200" dirty="0">
            <a:solidFill>
              <a:schemeClr val="tx1"/>
            </a:solidFill>
          </a:endParaRPr>
        </a:p>
      </dsp:txBody>
      <dsp:txXfrm>
        <a:off x="1890635" y="1674045"/>
        <a:ext cx="8029754" cy="702791"/>
      </dsp:txXfrm>
    </dsp:sp>
    <dsp:sp modelId="{D7484217-0DD4-4DEC-A100-B4A041E1A7BA}">
      <dsp:nvSpPr>
        <dsp:cNvPr id="0" name=""/>
        <dsp:cNvSpPr/>
      </dsp:nvSpPr>
      <dsp:spPr>
        <a:xfrm>
          <a:off x="1852616" y="2453797"/>
          <a:ext cx="8140073" cy="77882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Create decolonial spaces </a:t>
          </a:r>
          <a:r>
            <a:rPr lang="en-GB" sz="2200" kern="1200" dirty="0">
              <a:solidFill>
                <a:schemeClr val="tx1"/>
              </a:solidFill>
            </a:rPr>
            <a:t>(Matemba, 2021)</a:t>
          </a:r>
          <a:endParaRPr lang="en-US" sz="2200" kern="1200" dirty="0">
            <a:solidFill>
              <a:schemeClr val="tx1"/>
            </a:solidFill>
          </a:endParaRPr>
        </a:p>
      </dsp:txBody>
      <dsp:txXfrm>
        <a:off x="1890635" y="2491816"/>
        <a:ext cx="8064035" cy="702791"/>
      </dsp:txXfrm>
    </dsp:sp>
    <dsp:sp modelId="{FD54BB9A-4344-445C-BECE-E23EAAEB1C69}">
      <dsp:nvSpPr>
        <dsp:cNvPr id="0" name=""/>
        <dsp:cNvSpPr/>
      </dsp:nvSpPr>
      <dsp:spPr>
        <a:xfrm>
          <a:off x="1852616" y="3271567"/>
          <a:ext cx="8096272" cy="77882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Involve different voices </a:t>
          </a:r>
          <a:r>
            <a:rPr lang="en-GB" sz="2200" kern="1200" dirty="0">
              <a:solidFill>
                <a:schemeClr val="tx1"/>
              </a:solidFill>
            </a:rPr>
            <a:t>(Shay, 2016)</a:t>
          </a:r>
          <a:endParaRPr lang="en-US" sz="2200" kern="1200" dirty="0">
            <a:solidFill>
              <a:schemeClr val="tx1"/>
            </a:solidFill>
          </a:endParaRPr>
        </a:p>
      </dsp:txBody>
      <dsp:txXfrm>
        <a:off x="1890635" y="3309586"/>
        <a:ext cx="8020234" cy="702791"/>
      </dsp:txXfrm>
    </dsp:sp>
    <dsp:sp modelId="{07630D13-B935-40B9-AC33-AC95366E0FCF}">
      <dsp:nvSpPr>
        <dsp:cNvPr id="0" name=""/>
        <dsp:cNvSpPr/>
      </dsp:nvSpPr>
      <dsp:spPr>
        <a:xfrm>
          <a:off x="1891678" y="4089338"/>
          <a:ext cx="8075310" cy="77882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Teach white fragility </a:t>
          </a:r>
          <a:r>
            <a:rPr lang="en-GB" sz="2200" kern="1200" dirty="0">
              <a:solidFill>
                <a:schemeClr val="tx1"/>
              </a:solidFill>
            </a:rPr>
            <a:t>(</a:t>
          </a:r>
          <a:r>
            <a:rPr lang="en-GB" sz="2200" kern="1200" dirty="0" err="1">
              <a:solidFill>
                <a:schemeClr val="tx1"/>
              </a:solidFill>
            </a:rPr>
            <a:t>DiAngleo</a:t>
          </a:r>
          <a:r>
            <a:rPr lang="en-GB" sz="2200" kern="1200" dirty="0">
              <a:solidFill>
                <a:schemeClr val="tx1"/>
              </a:solidFill>
            </a:rPr>
            <a:t>, 2011)</a:t>
          </a:r>
          <a:endParaRPr lang="en-US" sz="2200" kern="1200" dirty="0">
            <a:solidFill>
              <a:schemeClr val="tx1"/>
            </a:solidFill>
          </a:endParaRPr>
        </a:p>
      </dsp:txBody>
      <dsp:txXfrm>
        <a:off x="1929697" y="4127357"/>
        <a:ext cx="7999272" cy="702791"/>
      </dsp:txXfrm>
    </dsp:sp>
    <dsp:sp modelId="{0B572787-51F9-4DF6-898C-66E5378C6ACC}">
      <dsp:nvSpPr>
        <dsp:cNvPr id="0" name=""/>
        <dsp:cNvSpPr/>
      </dsp:nvSpPr>
      <dsp:spPr>
        <a:xfrm>
          <a:off x="1852616" y="4907109"/>
          <a:ext cx="8153392" cy="778829"/>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Recentre marginalised knowledges </a:t>
          </a:r>
          <a:r>
            <a:rPr lang="en-GB" sz="2200" b="0" kern="1200" dirty="0">
              <a:solidFill>
                <a:schemeClr val="tx1"/>
              </a:solidFill>
            </a:rPr>
            <a:t>(Mignolo, 2007)</a:t>
          </a:r>
          <a:endParaRPr lang="en-US" sz="2200" kern="1200" dirty="0">
            <a:solidFill>
              <a:schemeClr val="tx1"/>
            </a:solidFill>
          </a:endParaRPr>
        </a:p>
      </dsp:txBody>
      <dsp:txXfrm>
        <a:off x="1890635" y="4945128"/>
        <a:ext cx="8077354" cy="7027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89B11-CF62-4633-824A-9504D42478E4}">
      <dsp:nvSpPr>
        <dsp:cNvPr id="0" name=""/>
        <dsp:cNvSpPr/>
      </dsp:nvSpPr>
      <dsp:spPr>
        <a:xfrm>
          <a:off x="946528" y="50719"/>
          <a:ext cx="1243743" cy="12437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FCD81-F806-459E-A4D9-B6E9928139BB}">
      <dsp:nvSpPr>
        <dsp:cNvPr id="0" name=""/>
        <dsp:cNvSpPr/>
      </dsp:nvSpPr>
      <dsp:spPr>
        <a:xfrm>
          <a:off x="1207714" y="311905"/>
          <a:ext cx="721371" cy="7213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91364-B8F7-41B4-93F1-81BF83865EA6}">
      <dsp:nvSpPr>
        <dsp:cNvPr id="0" name=""/>
        <dsp:cNvSpPr/>
      </dsp:nvSpPr>
      <dsp:spPr>
        <a:xfrm>
          <a:off x="2456788" y="50719"/>
          <a:ext cx="2931680" cy="12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a:t>Use diverse sources in teaching </a:t>
          </a:r>
          <a:r>
            <a:rPr lang="en-GB" sz="2000" kern="1200"/>
            <a:t>(Winter, Webb, and  Turner, 2022)</a:t>
          </a:r>
          <a:endParaRPr lang="en-US" sz="2000" kern="1200"/>
        </a:p>
      </dsp:txBody>
      <dsp:txXfrm>
        <a:off x="2456788" y="50719"/>
        <a:ext cx="2931680" cy="1243743"/>
      </dsp:txXfrm>
    </dsp:sp>
    <dsp:sp modelId="{D2DC6A57-ED2D-4016-B5BB-77CD8858C618}">
      <dsp:nvSpPr>
        <dsp:cNvPr id="0" name=""/>
        <dsp:cNvSpPr/>
      </dsp:nvSpPr>
      <dsp:spPr>
        <a:xfrm>
          <a:off x="5899291" y="50719"/>
          <a:ext cx="1243743" cy="12437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46A2D-8E28-4117-8CE6-6055A3A437C8}">
      <dsp:nvSpPr>
        <dsp:cNvPr id="0" name=""/>
        <dsp:cNvSpPr/>
      </dsp:nvSpPr>
      <dsp:spPr>
        <a:xfrm>
          <a:off x="6160477" y="311905"/>
          <a:ext cx="721371" cy="7213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2BA45-3429-41F3-9266-C835BBFC13E3}">
      <dsp:nvSpPr>
        <dsp:cNvPr id="0" name=""/>
        <dsp:cNvSpPr/>
      </dsp:nvSpPr>
      <dsp:spPr>
        <a:xfrm>
          <a:off x="7409551" y="50719"/>
          <a:ext cx="2931680" cy="12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a:t>Challenge racial stereotypes </a:t>
          </a:r>
          <a:r>
            <a:rPr lang="en-GB" sz="2000" b="0" kern="1200"/>
            <a:t>(DiAngelo, 2011)</a:t>
          </a:r>
          <a:endParaRPr lang="en-US" sz="2000" kern="1200"/>
        </a:p>
      </dsp:txBody>
      <dsp:txXfrm>
        <a:off x="7409551" y="50719"/>
        <a:ext cx="2931680" cy="1243743"/>
      </dsp:txXfrm>
    </dsp:sp>
    <dsp:sp modelId="{50A91D0D-A355-46D9-8A7C-CC64D86865F4}">
      <dsp:nvSpPr>
        <dsp:cNvPr id="0" name=""/>
        <dsp:cNvSpPr/>
      </dsp:nvSpPr>
      <dsp:spPr>
        <a:xfrm>
          <a:off x="946528" y="2281665"/>
          <a:ext cx="1243743" cy="12437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12081-1D59-430A-A2E0-9845A62FD4C6}">
      <dsp:nvSpPr>
        <dsp:cNvPr id="0" name=""/>
        <dsp:cNvSpPr/>
      </dsp:nvSpPr>
      <dsp:spPr>
        <a:xfrm>
          <a:off x="1207714" y="2542851"/>
          <a:ext cx="721371" cy="7213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76A94-60B3-427D-ABFB-7DF8CCAA5CC7}">
      <dsp:nvSpPr>
        <dsp:cNvPr id="0" name=""/>
        <dsp:cNvSpPr/>
      </dsp:nvSpPr>
      <dsp:spPr>
        <a:xfrm>
          <a:off x="2456788" y="2281665"/>
          <a:ext cx="2931680" cy="12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a:t>Alter assessment </a:t>
          </a:r>
          <a:r>
            <a:rPr lang="en-GB" sz="2000" kern="1200"/>
            <a:t>(Winter, Webb, and  Turner, 2022)</a:t>
          </a:r>
          <a:endParaRPr lang="en-US" sz="2000" kern="1200"/>
        </a:p>
      </dsp:txBody>
      <dsp:txXfrm>
        <a:off x="2456788" y="2281665"/>
        <a:ext cx="2931680" cy="1243743"/>
      </dsp:txXfrm>
    </dsp:sp>
    <dsp:sp modelId="{12BC3BB4-0C4E-4D33-BCC6-55E39795E67C}">
      <dsp:nvSpPr>
        <dsp:cNvPr id="0" name=""/>
        <dsp:cNvSpPr/>
      </dsp:nvSpPr>
      <dsp:spPr>
        <a:xfrm>
          <a:off x="5899291" y="2281665"/>
          <a:ext cx="1243743" cy="12437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C2ECA-8BE6-4519-BA8C-023E52A1E4EB}">
      <dsp:nvSpPr>
        <dsp:cNvPr id="0" name=""/>
        <dsp:cNvSpPr/>
      </dsp:nvSpPr>
      <dsp:spPr>
        <a:xfrm>
          <a:off x="6160477" y="2542851"/>
          <a:ext cx="721371" cy="7213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59506-9357-4349-8883-D2FA2E0A1D6A}">
      <dsp:nvSpPr>
        <dsp:cNvPr id="0" name=""/>
        <dsp:cNvSpPr/>
      </dsp:nvSpPr>
      <dsp:spPr>
        <a:xfrm>
          <a:off x="7409551" y="2281665"/>
          <a:ext cx="2931680" cy="12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dirty="0"/>
            <a:t>Foster inclusive practices </a:t>
          </a:r>
          <a:r>
            <a:rPr lang="en-GB" sz="2000" kern="1200" dirty="0"/>
            <a:t>(Baumfield, 2003).</a:t>
          </a:r>
          <a:endParaRPr lang="en-US" sz="2000" kern="1200" dirty="0"/>
        </a:p>
      </dsp:txBody>
      <dsp:txXfrm>
        <a:off x="7409551" y="2281665"/>
        <a:ext cx="2931680" cy="1243743"/>
      </dsp:txXfrm>
    </dsp:sp>
    <dsp:sp modelId="{479CC5C7-26E3-4E36-8CA0-A119146C4A6D}">
      <dsp:nvSpPr>
        <dsp:cNvPr id="0" name=""/>
        <dsp:cNvSpPr/>
      </dsp:nvSpPr>
      <dsp:spPr>
        <a:xfrm>
          <a:off x="946528" y="4512611"/>
          <a:ext cx="1243743" cy="12437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5D2D3-1BEE-447E-9FEE-B841832AD3E0}">
      <dsp:nvSpPr>
        <dsp:cNvPr id="0" name=""/>
        <dsp:cNvSpPr/>
      </dsp:nvSpPr>
      <dsp:spPr>
        <a:xfrm>
          <a:off x="1207714" y="4773797"/>
          <a:ext cx="721371" cy="7213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92D21-3F6A-49DB-8FCA-9458EC667BBF}">
      <dsp:nvSpPr>
        <dsp:cNvPr id="0" name=""/>
        <dsp:cNvSpPr/>
      </dsp:nvSpPr>
      <dsp:spPr>
        <a:xfrm>
          <a:off x="2456788" y="4512611"/>
          <a:ext cx="2931680" cy="12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a:t>Decolonise first before diversifying it </a:t>
          </a:r>
          <a:r>
            <a:rPr lang="en-GB" sz="2000" kern="1200"/>
            <a:t>(Doharty, Madriaga and Joseph-Salisbury, 2021)</a:t>
          </a:r>
          <a:endParaRPr lang="en-US" sz="2000" kern="1200"/>
        </a:p>
      </dsp:txBody>
      <dsp:txXfrm>
        <a:off x="2456788" y="4512611"/>
        <a:ext cx="2931680" cy="1243743"/>
      </dsp:txXfrm>
    </dsp:sp>
    <dsp:sp modelId="{49DBF7A1-3126-445D-AD30-1E0848970EE2}">
      <dsp:nvSpPr>
        <dsp:cNvPr id="0" name=""/>
        <dsp:cNvSpPr/>
      </dsp:nvSpPr>
      <dsp:spPr>
        <a:xfrm>
          <a:off x="5899291" y="4512611"/>
          <a:ext cx="1243743" cy="124374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53768-E663-4B17-8D2C-2CC42366DE37}">
      <dsp:nvSpPr>
        <dsp:cNvPr id="0" name=""/>
        <dsp:cNvSpPr/>
      </dsp:nvSpPr>
      <dsp:spPr>
        <a:xfrm>
          <a:off x="6160477" y="4773797"/>
          <a:ext cx="721371" cy="7213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FDF7F-6DDA-4150-8835-103B99BCFEA7}">
      <dsp:nvSpPr>
        <dsp:cNvPr id="0" name=""/>
        <dsp:cNvSpPr/>
      </dsp:nvSpPr>
      <dsp:spPr>
        <a:xfrm>
          <a:off x="7409551" y="4512611"/>
          <a:ext cx="2931680" cy="12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a:t>Include anti-racist programmes </a:t>
          </a:r>
          <a:r>
            <a:rPr lang="en-GB" sz="2000" kern="1200"/>
            <a:t>(Hall, Ansley and Connolly, 2023) </a:t>
          </a:r>
          <a:endParaRPr lang="en-US" sz="2000" kern="1200"/>
        </a:p>
      </dsp:txBody>
      <dsp:txXfrm>
        <a:off x="7409551" y="4512611"/>
        <a:ext cx="2931680" cy="12437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9876-5EDA-B3BA-FFE8-0A95E5180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75BBD9-0FA1-5383-A238-5AD26F129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A2ECCD-0E10-440E-0A58-BC28E411BF92}"/>
              </a:ext>
            </a:extLst>
          </p:cNvPr>
          <p:cNvSpPr>
            <a:spLocks noGrp="1"/>
          </p:cNvSpPr>
          <p:nvPr>
            <p:ph type="dt" sz="half" idx="10"/>
          </p:nvPr>
        </p:nvSpPr>
        <p:spPr/>
        <p:txBody>
          <a:bodyPr/>
          <a:lstStyle/>
          <a:p>
            <a:fld id="{87DE6118-2437-4B30-8E3C-4D2BE6020583}" type="datetimeFigureOut">
              <a:rPr lang="en-US" smtClean="0"/>
              <a:pPr/>
              <a:t>10/12/2023</a:t>
            </a:fld>
            <a:endParaRPr lang="en-US" dirty="0"/>
          </a:p>
        </p:txBody>
      </p:sp>
      <p:sp>
        <p:nvSpPr>
          <p:cNvPr id="5" name="Footer Placeholder 4">
            <a:extLst>
              <a:ext uri="{FF2B5EF4-FFF2-40B4-BE49-F238E27FC236}">
                <a16:creationId xmlns:a16="http://schemas.microsoft.com/office/drawing/2014/main" id="{F0D51027-7160-67B1-D594-028F95F1FB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FA039E-671D-688D-859D-E0121AE4F0ED}"/>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5843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FC2D-9BA6-0FA6-2E3F-383E060C02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080A65-C20F-DA03-9D48-B0D2038602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669517-0457-B8E4-2FF5-B64D323C8E8C}"/>
              </a:ext>
            </a:extLst>
          </p:cNvPr>
          <p:cNvSpPr>
            <a:spLocks noGrp="1"/>
          </p:cNvSpPr>
          <p:nvPr>
            <p:ph type="dt" sz="half" idx="10"/>
          </p:nvPr>
        </p:nvSpPr>
        <p:spPr/>
        <p:txBody>
          <a:bodyPr/>
          <a:lstStyle/>
          <a:p>
            <a:fld id="{87DE6118-2437-4B30-8E3C-4D2BE6020583}" type="datetimeFigureOut">
              <a:rPr lang="en-US" smtClean="0"/>
              <a:t>10/12/2023</a:t>
            </a:fld>
            <a:endParaRPr lang="en-US" dirty="0"/>
          </a:p>
        </p:txBody>
      </p:sp>
      <p:sp>
        <p:nvSpPr>
          <p:cNvPr id="5" name="Footer Placeholder 4">
            <a:extLst>
              <a:ext uri="{FF2B5EF4-FFF2-40B4-BE49-F238E27FC236}">
                <a16:creationId xmlns:a16="http://schemas.microsoft.com/office/drawing/2014/main" id="{9924A6B5-CA7A-0A90-789B-86F805CF13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ABEF09-B595-6457-9B78-E8F056DEEE83}"/>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989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9D6FED-231B-3E72-1DCA-F206B6F8B0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4C2337-E544-9110-5239-8D204C5A48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6E995C-847C-F372-2317-12D48C35EE8C}"/>
              </a:ext>
            </a:extLst>
          </p:cNvPr>
          <p:cNvSpPr>
            <a:spLocks noGrp="1"/>
          </p:cNvSpPr>
          <p:nvPr>
            <p:ph type="dt" sz="half" idx="10"/>
          </p:nvPr>
        </p:nvSpPr>
        <p:spPr/>
        <p:txBody>
          <a:bodyPr/>
          <a:lstStyle/>
          <a:p>
            <a:fld id="{87DE6118-2437-4B30-8E3C-4D2BE6020583}" type="datetimeFigureOut">
              <a:rPr lang="en-US" smtClean="0"/>
              <a:t>10/12/2023</a:t>
            </a:fld>
            <a:endParaRPr lang="en-US" dirty="0"/>
          </a:p>
        </p:txBody>
      </p:sp>
      <p:sp>
        <p:nvSpPr>
          <p:cNvPr id="5" name="Footer Placeholder 4">
            <a:extLst>
              <a:ext uri="{FF2B5EF4-FFF2-40B4-BE49-F238E27FC236}">
                <a16:creationId xmlns:a16="http://schemas.microsoft.com/office/drawing/2014/main" id="{2E97CD0C-29B8-C5A4-7CF9-EAD8F63D70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6C9814-3ED8-0954-C558-A6D1C32990F8}"/>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0665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5193-4D47-B919-9329-C0C6586727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9700E8-3D22-BD11-CA2C-F2953EEB3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75661-6AB1-2F27-08EC-88D422769068}"/>
              </a:ext>
            </a:extLst>
          </p:cNvPr>
          <p:cNvSpPr>
            <a:spLocks noGrp="1"/>
          </p:cNvSpPr>
          <p:nvPr>
            <p:ph type="dt" sz="half" idx="10"/>
          </p:nvPr>
        </p:nvSpPr>
        <p:spPr/>
        <p:txBody>
          <a:bodyPr/>
          <a:lstStyle/>
          <a:p>
            <a:fld id="{87DE6118-2437-4B30-8E3C-4D2BE6020583}" type="datetimeFigureOut">
              <a:rPr lang="en-US" smtClean="0"/>
              <a:t>10/12/2023</a:t>
            </a:fld>
            <a:endParaRPr lang="en-US" dirty="0"/>
          </a:p>
        </p:txBody>
      </p:sp>
      <p:sp>
        <p:nvSpPr>
          <p:cNvPr id="5" name="Footer Placeholder 4">
            <a:extLst>
              <a:ext uri="{FF2B5EF4-FFF2-40B4-BE49-F238E27FC236}">
                <a16:creationId xmlns:a16="http://schemas.microsoft.com/office/drawing/2014/main" id="{5D7C5489-47F9-833E-04C7-9986650B49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00905B-5FFA-9972-8FA7-35EA57F07DD4}"/>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5558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C84-25D3-B293-86C1-325E035B09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7DC4DF-0B41-B70D-889B-7F245ABC8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FEFC2-3E23-66BA-0FD5-354D8ED10AF8}"/>
              </a:ext>
            </a:extLst>
          </p:cNvPr>
          <p:cNvSpPr>
            <a:spLocks noGrp="1"/>
          </p:cNvSpPr>
          <p:nvPr>
            <p:ph type="dt" sz="half" idx="10"/>
          </p:nvPr>
        </p:nvSpPr>
        <p:spPr/>
        <p:txBody>
          <a:bodyPr/>
          <a:lstStyle/>
          <a:p>
            <a:fld id="{87DE6118-2437-4B30-8E3C-4D2BE6020583}" type="datetimeFigureOut">
              <a:rPr lang="en-US" smtClean="0"/>
              <a:pPr/>
              <a:t>10/12/2023</a:t>
            </a:fld>
            <a:endParaRPr lang="en-US" dirty="0"/>
          </a:p>
        </p:txBody>
      </p:sp>
      <p:sp>
        <p:nvSpPr>
          <p:cNvPr id="5" name="Footer Placeholder 4">
            <a:extLst>
              <a:ext uri="{FF2B5EF4-FFF2-40B4-BE49-F238E27FC236}">
                <a16:creationId xmlns:a16="http://schemas.microsoft.com/office/drawing/2014/main" id="{504D1770-502C-B6D3-A668-70B893ABEE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C532B6-CC2F-FE48-FB86-05B9C8290224}"/>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5797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7727-2E28-E517-F1F5-E4D29D169D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C24281-780F-1A4B-F0A8-970F87D63E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DAACFC-744B-5563-B49D-11C247B9E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171F0E-32D2-5C72-A693-6489E512B6F3}"/>
              </a:ext>
            </a:extLst>
          </p:cNvPr>
          <p:cNvSpPr>
            <a:spLocks noGrp="1"/>
          </p:cNvSpPr>
          <p:nvPr>
            <p:ph type="dt" sz="half" idx="10"/>
          </p:nvPr>
        </p:nvSpPr>
        <p:spPr/>
        <p:txBody>
          <a:bodyPr/>
          <a:lstStyle/>
          <a:p>
            <a:fld id="{87DE6118-2437-4B30-8E3C-4D2BE6020583}" type="datetimeFigureOut">
              <a:rPr lang="en-US" smtClean="0"/>
              <a:t>10/12/2023</a:t>
            </a:fld>
            <a:endParaRPr lang="en-US" dirty="0"/>
          </a:p>
        </p:txBody>
      </p:sp>
      <p:sp>
        <p:nvSpPr>
          <p:cNvPr id="6" name="Footer Placeholder 5">
            <a:extLst>
              <a:ext uri="{FF2B5EF4-FFF2-40B4-BE49-F238E27FC236}">
                <a16:creationId xmlns:a16="http://schemas.microsoft.com/office/drawing/2014/main" id="{5AD40177-0F6E-ECC4-1ECE-72EC2F3D61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8260E8-F308-0883-FF57-807712188BED}"/>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5600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7733-48AD-97FA-34D0-80C3584713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947688-07F4-20DD-902B-BD9179974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41D3D8-5A62-E62B-97AF-E37186B15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43837E-DEB8-522F-A222-88CEA66E69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3F3989-C9B3-1506-9A66-14192E533E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627690-3704-F273-C125-BCEDEFDDFD0F}"/>
              </a:ext>
            </a:extLst>
          </p:cNvPr>
          <p:cNvSpPr>
            <a:spLocks noGrp="1"/>
          </p:cNvSpPr>
          <p:nvPr>
            <p:ph type="dt" sz="half" idx="10"/>
          </p:nvPr>
        </p:nvSpPr>
        <p:spPr/>
        <p:txBody>
          <a:bodyPr/>
          <a:lstStyle/>
          <a:p>
            <a:fld id="{87DE6118-2437-4B30-8E3C-4D2BE6020583}" type="datetimeFigureOut">
              <a:rPr lang="en-US" smtClean="0"/>
              <a:t>10/12/2023</a:t>
            </a:fld>
            <a:endParaRPr lang="en-US" dirty="0"/>
          </a:p>
        </p:txBody>
      </p:sp>
      <p:sp>
        <p:nvSpPr>
          <p:cNvPr id="8" name="Footer Placeholder 7">
            <a:extLst>
              <a:ext uri="{FF2B5EF4-FFF2-40B4-BE49-F238E27FC236}">
                <a16:creationId xmlns:a16="http://schemas.microsoft.com/office/drawing/2014/main" id="{364F02DA-7AC1-3EA2-3EED-3488D9134A6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9D2C36E-C47D-1691-0289-55835458881E}"/>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3619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EA57-1D53-89FC-4317-B0E48AF05E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2E3F40-2CB6-CB81-C568-EA42C42D77B1}"/>
              </a:ext>
            </a:extLst>
          </p:cNvPr>
          <p:cNvSpPr>
            <a:spLocks noGrp="1"/>
          </p:cNvSpPr>
          <p:nvPr>
            <p:ph type="dt" sz="half" idx="10"/>
          </p:nvPr>
        </p:nvSpPr>
        <p:spPr/>
        <p:txBody>
          <a:bodyPr/>
          <a:lstStyle/>
          <a:p>
            <a:fld id="{87DE6118-2437-4B30-8E3C-4D2BE6020583}" type="datetimeFigureOut">
              <a:rPr lang="en-US" smtClean="0"/>
              <a:t>10/12/2023</a:t>
            </a:fld>
            <a:endParaRPr lang="en-US" dirty="0"/>
          </a:p>
        </p:txBody>
      </p:sp>
      <p:sp>
        <p:nvSpPr>
          <p:cNvPr id="4" name="Footer Placeholder 3">
            <a:extLst>
              <a:ext uri="{FF2B5EF4-FFF2-40B4-BE49-F238E27FC236}">
                <a16:creationId xmlns:a16="http://schemas.microsoft.com/office/drawing/2014/main" id="{8F586817-161F-1D38-5C92-00B338EDA3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C7FA63-4292-912E-BD63-AFA10CD0C473}"/>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453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481DC-811F-1DA4-3EA3-92CD8CF5AE25}"/>
              </a:ext>
            </a:extLst>
          </p:cNvPr>
          <p:cNvSpPr>
            <a:spLocks noGrp="1"/>
          </p:cNvSpPr>
          <p:nvPr>
            <p:ph type="dt" sz="half" idx="10"/>
          </p:nvPr>
        </p:nvSpPr>
        <p:spPr/>
        <p:txBody>
          <a:bodyPr/>
          <a:lstStyle/>
          <a:p>
            <a:fld id="{87DE6118-2437-4B30-8E3C-4D2BE6020583}" type="datetimeFigureOut">
              <a:rPr lang="en-US" smtClean="0"/>
              <a:t>10/12/2023</a:t>
            </a:fld>
            <a:endParaRPr lang="en-US" dirty="0"/>
          </a:p>
        </p:txBody>
      </p:sp>
      <p:sp>
        <p:nvSpPr>
          <p:cNvPr id="3" name="Footer Placeholder 2">
            <a:extLst>
              <a:ext uri="{FF2B5EF4-FFF2-40B4-BE49-F238E27FC236}">
                <a16:creationId xmlns:a16="http://schemas.microsoft.com/office/drawing/2014/main" id="{607417A7-B59F-7859-AB24-030B35E96C9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83F48C-F250-44F4-9443-8F66EA81FF4A}"/>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108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D209-E86E-4D51-E0CC-DBF037041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D1CA50-721E-38E1-343C-F51C04309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70EE77-E8F3-3676-3A9A-454EF31DD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72B94-C233-0931-1B54-F38FC69504E3}"/>
              </a:ext>
            </a:extLst>
          </p:cNvPr>
          <p:cNvSpPr>
            <a:spLocks noGrp="1"/>
          </p:cNvSpPr>
          <p:nvPr>
            <p:ph type="dt" sz="half" idx="10"/>
          </p:nvPr>
        </p:nvSpPr>
        <p:spPr/>
        <p:txBody>
          <a:bodyPr/>
          <a:lstStyle/>
          <a:p>
            <a:fld id="{87DE6118-2437-4B30-8E3C-4D2BE6020583}" type="datetimeFigureOut">
              <a:rPr lang="en-US" smtClean="0"/>
              <a:pPr/>
              <a:t>10/12/2023</a:t>
            </a:fld>
            <a:endParaRPr lang="en-US" dirty="0"/>
          </a:p>
        </p:txBody>
      </p:sp>
      <p:sp>
        <p:nvSpPr>
          <p:cNvPr id="6" name="Footer Placeholder 5">
            <a:extLst>
              <a:ext uri="{FF2B5EF4-FFF2-40B4-BE49-F238E27FC236}">
                <a16:creationId xmlns:a16="http://schemas.microsoft.com/office/drawing/2014/main" id="{FAA372D5-A89D-DC15-7D57-80555A133F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6115A4-A9F0-23FA-8A62-9D76CFAB8A60}"/>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7978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FB3-07E1-CF82-92C0-7E276EEAB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0F867-F782-D03D-35F1-23CDDD80A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CB8EE3-D61A-D65B-CC3D-828BFC361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3ACAD-4DD7-1DB3-7B77-A1C2D16183D2}"/>
              </a:ext>
            </a:extLst>
          </p:cNvPr>
          <p:cNvSpPr>
            <a:spLocks noGrp="1"/>
          </p:cNvSpPr>
          <p:nvPr>
            <p:ph type="dt" sz="half" idx="10"/>
          </p:nvPr>
        </p:nvSpPr>
        <p:spPr/>
        <p:txBody>
          <a:bodyPr/>
          <a:lstStyle/>
          <a:p>
            <a:fld id="{87DE6118-2437-4B30-8E3C-4D2BE6020583}" type="datetimeFigureOut">
              <a:rPr lang="en-US" smtClean="0"/>
              <a:pPr/>
              <a:t>10/12/2023</a:t>
            </a:fld>
            <a:endParaRPr lang="en-US" dirty="0"/>
          </a:p>
        </p:txBody>
      </p:sp>
      <p:sp>
        <p:nvSpPr>
          <p:cNvPr id="6" name="Footer Placeholder 5">
            <a:extLst>
              <a:ext uri="{FF2B5EF4-FFF2-40B4-BE49-F238E27FC236}">
                <a16:creationId xmlns:a16="http://schemas.microsoft.com/office/drawing/2014/main" id="{052F51AA-9899-6B4D-CE39-5890BF15CB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4FFD84-E6EC-EAB2-688E-94DBDD1A2CD3}"/>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9225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BD967-F55B-43AC-FA2D-E6BAB2CAF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83FBAF-4561-D605-82C4-03743D9A2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F87647-2152-741A-82FD-F41F07A9B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10/12/2023</a:t>
            </a:fld>
            <a:endParaRPr lang="en-US" dirty="0"/>
          </a:p>
        </p:txBody>
      </p:sp>
      <p:sp>
        <p:nvSpPr>
          <p:cNvPr id="5" name="Footer Placeholder 4">
            <a:extLst>
              <a:ext uri="{FF2B5EF4-FFF2-40B4-BE49-F238E27FC236}">
                <a16:creationId xmlns:a16="http://schemas.microsoft.com/office/drawing/2014/main" id="{42B366AF-13B3-1541-0291-EA483695AA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A19240D-0335-242B-634A-6ACFC9D1D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80397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hyperlink" Target="mailto:Yonah.Matemba@uws.ac.uk"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orldpece.org/sites/default/files/artifacts/media/pdf/decolonising_the_curriculum-_its_time_for_a_strategy.pdf" TargetMode="External"/><Relationship Id="rId2" Type="http://schemas.openxmlformats.org/officeDocument/2006/relationships/hyperlink" Target="https://doi.org/10.35293/jdd.v2i1.44" TargetMode="External"/><Relationship Id="rId1" Type="http://schemas.openxmlformats.org/officeDocument/2006/relationships/slideLayout" Target="../slideLayouts/slideLayout2.xml"/><Relationship Id="rId4" Type="http://schemas.openxmlformats.org/officeDocument/2006/relationships/hyperlink" Target="https://doi.org/10.1080/14703297.2022.212130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FC3D-47BF-7143-B647-334B060A3ED7}"/>
              </a:ext>
            </a:extLst>
          </p:cNvPr>
          <p:cNvSpPr>
            <a:spLocks noGrp="1"/>
          </p:cNvSpPr>
          <p:nvPr>
            <p:ph type="ctrTitle"/>
          </p:nvPr>
        </p:nvSpPr>
        <p:spPr>
          <a:xfrm>
            <a:off x="0" y="0"/>
            <a:ext cx="12192000" cy="2647507"/>
          </a:xfrm>
          <a:solidFill>
            <a:schemeClr val="accent1">
              <a:lumMod val="60000"/>
              <a:lumOff val="40000"/>
            </a:schemeClr>
          </a:solidFill>
        </p:spPr>
        <p:txBody>
          <a:bodyPr>
            <a:normAutofit/>
          </a:bodyPr>
          <a:lstStyle/>
          <a:p>
            <a:br>
              <a:rPr lang="en-GB" sz="4000" b="1" dirty="0">
                <a:effectLst/>
                <a:latin typeface="Calibri" panose="020F0502020204030204" pitchFamily="34" charset="0"/>
                <a:ea typeface="Times New Roman" panose="02020603050405020304" pitchFamily="18" charset="0"/>
              </a:rPr>
            </a:br>
            <a:r>
              <a:rPr lang="en-GB" sz="4800" b="1" dirty="0">
                <a:effectLst/>
                <a:latin typeface="+mn-lt"/>
                <a:ea typeface="Calibri" panose="020F0502020204030204" pitchFamily="34" charset="0"/>
              </a:rPr>
              <a:t>Decolonising the Curriculum</a:t>
            </a:r>
            <a:br>
              <a:rPr lang="en-GB" sz="4800" b="1" dirty="0">
                <a:effectLst/>
                <a:latin typeface="+mn-lt"/>
                <a:ea typeface="Calibri" panose="020F0502020204030204" pitchFamily="34" charset="0"/>
              </a:rPr>
            </a:br>
            <a:r>
              <a:rPr lang="en-GB" sz="4800" b="1" dirty="0">
                <a:effectLst/>
                <a:latin typeface="+mn-lt"/>
                <a:ea typeface="Calibri" panose="020F0502020204030204" pitchFamily="34" charset="0"/>
              </a:rPr>
              <a:t>Why, What</a:t>
            </a:r>
            <a:r>
              <a:rPr lang="en-GB" sz="4800" b="1" dirty="0">
                <a:latin typeface="+mn-lt"/>
                <a:ea typeface="Calibri" panose="020F0502020204030204" pitchFamily="34" charset="0"/>
              </a:rPr>
              <a:t> and</a:t>
            </a:r>
            <a:r>
              <a:rPr lang="en-GB" sz="4800" b="1" dirty="0">
                <a:effectLst/>
                <a:latin typeface="+mn-lt"/>
                <a:ea typeface="Calibri" panose="020F0502020204030204" pitchFamily="34" charset="0"/>
              </a:rPr>
              <a:t> How </a:t>
            </a:r>
            <a:endParaRPr lang="en-GB" sz="4800" dirty="0">
              <a:latin typeface="+mn-lt"/>
            </a:endParaRPr>
          </a:p>
        </p:txBody>
      </p:sp>
      <p:sp>
        <p:nvSpPr>
          <p:cNvPr id="3" name="Subtitle 2">
            <a:extLst>
              <a:ext uri="{FF2B5EF4-FFF2-40B4-BE49-F238E27FC236}">
                <a16:creationId xmlns:a16="http://schemas.microsoft.com/office/drawing/2014/main" id="{3CCEE86D-3223-0392-248A-1B8ABFA822D4}"/>
              </a:ext>
            </a:extLst>
          </p:cNvPr>
          <p:cNvSpPr>
            <a:spLocks noGrp="1"/>
          </p:cNvSpPr>
          <p:nvPr>
            <p:ph type="subTitle" idx="1"/>
          </p:nvPr>
        </p:nvSpPr>
        <p:spPr>
          <a:xfrm>
            <a:off x="1524000" y="2647507"/>
            <a:ext cx="9144000" cy="4071135"/>
          </a:xfrm>
        </p:spPr>
        <p:txBody>
          <a:bodyPr>
            <a:normAutofit fontScale="62500" lnSpcReduction="20000"/>
          </a:bodyPr>
          <a:lstStyle/>
          <a:p>
            <a:endParaRPr lang="en-GB" sz="2400" dirty="0"/>
          </a:p>
          <a:p>
            <a:r>
              <a:rPr lang="en-GB" sz="4500" i="1" dirty="0"/>
              <a:t>Open Lecture</a:t>
            </a:r>
          </a:p>
          <a:p>
            <a:endParaRPr lang="en-GB" sz="2400" b="1" dirty="0"/>
          </a:p>
          <a:p>
            <a:r>
              <a:rPr lang="en-GB" sz="4100" b="1" dirty="0"/>
              <a:t>Yonah Hisbon Matemba</a:t>
            </a:r>
          </a:p>
          <a:p>
            <a:r>
              <a:rPr lang="en-GB" sz="4100" dirty="0"/>
              <a:t>Division of Education</a:t>
            </a:r>
          </a:p>
          <a:p>
            <a:endParaRPr lang="en-GB" sz="3800" dirty="0"/>
          </a:p>
          <a:p>
            <a:r>
              <a:rPr lang="en-GB" sz="3800" dirty="0"/>
              <a:t>Scotland-Malawi Partnership</a:t>
            </a:r>
          </a:p>
          <a:p>
            <a:pPr algn="ctr">
              <a:lnSpc>
                <a:spcPct val="107000"/>
              </a:lnSpc>
              <a:spcAft>
                <a:spcPts val="1800"/>
              </a:spcAft>
            </a:pPr>
            <a:r>
              <a:rPr lang="en-GB" sz="3800" dirty="0">
                <a:solidFill>
                  <a:srgbClr val="000000"/>
                </a:solidFill>
                <a:effectLst/>
                <a:ea typeface="Calibri" panose="020F0502020204030204" pitchFamily="34" charset="0"/>
                <a:cs typeface="Calibri" panose="020F0502020204030204" pitchFamily="34" charset="0"/>
              </a:rPr>
              <a:t>Edinburgh City Chambers</a:t>
            </a:r>
          </a:p>
          <a:p>
            <a:pPr algn="ctr">
              <a:lnSpc>
                <a:spcPct val="107000"/>
              </a:lnSpc>
              <a:spcAft>
                <a:spcPts val="1800"/>
              </a:spcAft>
            </a:pPr>
            <a:r>
              <a:rPr lang="en-GB" sz="3800" dirty="0"/>
              <a:t>11</a:t>
            </a:r>
            <a:r>
              <a:rPr lang="en-GB" sz="3800" baseline="30000" dirty="0"/>
              <a:t>th</a:t>
            </a:r>
            <a:r>
              <a:rPr lang="en-GB" sz="3800" dirty="0"/>
              <a:t> October 2023</a:t>
            </a:r>
            <a:endParaRPr lang="en-GB" sz="3800" b="1" dirty="0"/>
          </a:p>
          <a:p>
            <a:endParaRPr lang="en-GB" dirty="0"/>
          </a:p>
        </p:txBody>
      </p:sp>
      <p:graphicFrame>
        <p:nvGraphicFramePr>
          <p:cNvPr id="5" name="Object 4">
            <a:extLst>
              <a:ext uri="{FF2B5EF4-FFF2-40B4-BE49-F238E27FC236}">
                <a16:creationId xmlns:a16="http://schemas.microsoft.com/office/drawing/2014/main" id="{0953F8B1-D682-D5C7-AE44-9B94A6DEB9DD}"/>
              </a:ext>
            </a:extLst>
          </p:cNvPr>
          <p:cNvGraphicFramePr>
            <a:graphicFrameLocks noChangeAspect="1"/>
          </p:cNvGraphicFramePr>
          <p:nvPr>
            <p:extLst>
              <p:ext uri="{D42A27DB-BD31-4B8C-83A1-F6EECF244321}">
                <p14:modId xmlns:p14="http://schemas.microsoft.com/office/powerpoint/2010/main" val="901650391"/>
              </p:ext>
            </p:extLst>
          </p:nvPr>
        </p:nvGraphicFramePr>
        <p:xfrm>
          <a:off x="4605337" y="139357"/>
          <a:ext cx="3276600" cy="698843"/>
        </p:xfrm>
        <a:graphic>
          <a:graphicData uri="http://schemas.openxmlformats.org/presentationml/2006/ole">
            <mc:AlternateContent xmlns:mc="http://schemas.openxmlformats.org/markup-compatibility/2006">
              <mc:Choice xmlns:v="urn:schemas-microsoft-com:vml" Requires="v">
                <p:oleObj r:id="rId2" imgW="13495238" imgH="2038095" progId="MSPhotoEd.3">
                  <p:embed/>
                </p:oleObj>
              </mc:Choice>
              <mc:Fallback>
                <p:oleObj r:id="rId2" imgW="13495238" imgH="2038095" progId="MSPhotoEd.3">
                  <p:embed/>
                  <p:pic>
                    <p:nvPicPr>
                      <p:cNvPr id="5" name="Object 4">
                        <a:extLst>
                          <a:ext uri="{FF2B5EF4-FFF2-40B4-BE49-F238E27FC236}">
                            <a16:creationId xmlns:a16="http://schemas.microsoft.com/office/drawing/2014/main" id="{0953F8B1-D682-D5C7-AE44-9B94A6DEB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7" y="139357"/>
                        <a:ext cx="3276600" cy="698843"/>
                      </a:xfrm>
                      <a:prstGeom prst="rect">
                        <a:avLst/>
                      </a:prstGeom>
                      <a:noFill/>
                    </p:spPr>
                  </p:pic>
                </p:oleObj>
              </mc:Fallback>
            </mc:AlternateContent>
          </a:graphicData>
        </a:graphic>
      </p:graphicFrame>
    </p:spTree>
    <p:extLst>
      <p:ext uri="{BB962C8B-B14F-4D97-AF65-F5344CB8AC3E}">
        <p14:creationId xmlns:p14="http://schemas.microsoft.com/office/powerpoint/2010/main" val="393257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EEB08EF-8119-0463-6823-687A41A85C0E}"/>
              </a:ext>
            </a:extLst>
          </p:cNvPr>
          <p:cNvSpPr>
            <a:spLocks noGrp="1"/>
          </p:cNvSpPr>
          <p:nvPr>
            <p:ph idx="1"/>
          </p:nvPr>
        </p:nvSpPr>
        <p:spPr>
          <a:xfrm>
            <a:off x="797220" y="1514475"/>
            <a:ext cx="10675310" cy="3048000"/>
          </a:xfrm>
          <a:solidFill>
            <a:schemeClr val="accent1">
              <a:lumMod val="40000"/>
              <a:lumOff val="60000"/>
            </a:schemeClr>
          </a:solidFill>
        </p:spPr>
        <p:txBody>
          <a:bodyPr>
            <a:noAutofit/>
          </a:bodyPr>
          <a:lstStyle/>
          <a:p>
            <a:pPr marL="0" indent="0" algn="ctr">
              <a:lnSpc>
                <a:spcPct val="107000"/>
              </a:lnSpc>
              <a:spcAft>
                <a:spcPts val="800"/>
              </a:spcAft>
              <a:buNone/>
            </a:pPr>
            <a:endParaRPr lang="en-GB" b="1" dirty="0"/>
          </a:p>
          <a:p>
            <a:pPr marL="0" indent="0" algn="ctr">
              <a:lnSpc>
                <a:spcPct val="107000"/>
              </a:lnSpc>
              <a:spcAft>
                <a:spcPts val="800"/>
              </a:spcAft>
              <a:buNone/>
            </a:pPr>
            <a:r>
              <a:rPr lang="en-GB" sz="3200" b="1" dirty="0">
                <a:latin typeface="+mn-lt"/>
              </a:rPr>
              <a:t>Colonial-Neocolonial</a:t>
            </a:r>
            <a:r>
              <a:rPr lang="en-GB" sz="3600" b="1" dirty="0">
                <a:latin typeface="+mn-lt"/>
              </a:rPr>
              <a:t> Continuum</a:t>
            </a:r>
            <a:br>
              <a:rPr lang="en-GB" sz="3600" b="1" dirty="0">
                <a:latin typeface="+mn-lt"/>
              </a:rPr>
            </a:br>
            <a:r>
              <a:rPr lang="en-GB" sz="2400" dirty="0">
                <a:latin typeface="+mn-lt"/>
              </a:rPr>
              <a:t>"</a:t>
            </a:r>
            <a:r>
              <a:rPr lang="en-GB" sz="2400" i="1" dirty="0">
                <a:latin typeface="+mn-lt"/>
              </a:rPr>
              <a:t>Colonial </a:t>
            </a:r>
            <a:r>
              <a:rPr lang="en-GB" i="1" dirty="0">
                <a:latin typeface="+mn-lt"/>
              </a:rPr>
              <a:t>exploitation</a:t>
            </a:r>
            <a:r>
              <a:rPr lang="en-GB" sz="2400" i="1" dirty="0">
                <a:latin typeface="+mn-lt"/>
              </a:rPr>
              <a:t> is not  the same as other forms of exploitation</a:t>
            </a:r>
            <a:r>
              <a:rPr lang="en-GB" sz="2400" dirty="0">
                <a:latin typeface="+mn-lt"/>
              </a:rPr>
              <a:t>…” (Fanon, 1967: 88)</a:t>
            </a:r>
            <a:br>
              <a:rPr lang="en-GB" sz="2400" dirty="0">
                <a:latin typeface="+mn-lt"/>
              </a:rPr>
            </a:br>
            <a:endParaRPr lang="en-GB" sz="24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376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696F9D-32B7-8C43-AC94-F14E30903C80}"/>
              </a:ext>
            </a:extLst>
          </p:cNvPr>
          <p:cNvSpPr>
            <a:spLocks noGrp="1"/>
          </p:cNvSpPr>
          <p:nvPr>
            <p:ph type="title"/>
          </p:nvPr>
        </p:nvSpPr>
        <p:spPr>
          <a:xfrm>
            <a:off x="0" y="-287078"/>
            <a:ext cx="12192000" cy="999459"/>
          </a:xfrm>
          <a:solidFill>
            <a:schemeClr val="accent1">
              <a:lumMod val="40000"/>
              <a:lumOff val="60000"/>
            </a:schemeClr>
          </a:solidFill>
        </p:spPr>
        <p:txBody>
          <a:bodyPr>
            <a:normAutofit fontScale="90000"/>
          </a:bodyPr>
          <a:lstStyle/>
          <a:p>
            <a:br>
              <a:rPr lang="en-GB" sz="4400" b="1" kern="100" dirty="0">
                <a:solidFill>
                  <a:srgbClr val="000000"/>
                </a:solidFill>
                <a:effectLst/>
                <a:ea typeface="Calibri" panose="020F0502020204030204" pitchFamily="34" charset="0"/>
                <a:cs typeface="Calibri" panose="020F0502020204030204" pitchFamily="34" charset="0"/>
              </a:rPr>
            </a:br>
            <a:br>
              <a:rPr lang="en-GB" sz="4400" b="1" kern="100" dirty="0">
                <a:solidFill>
                  <a:srgbClr val="000000"/>
                </a:solidFill>
                <a:effectLst/>
                <a:ea typeface="Calibri" panose="020F0502020204030204" pitchFamily="34" charset="0"/>
                <a:cs typeface="Calibri" panose="020F0502020204030204" pitchFamily="34" charset="0"/>
              </a:rPr>
            </a:br>
            <a:r>
              <a:rPr lang="en-GB" sz="4000" i="1" kern="100" dirty="0">
                <a:solidFill>
                  <a:srgbClr val="000000"/>
                </a:solidFill>
                <a:effectLst/>
                <a:latin typeface="+mn-lt"/>
                <a:ea typeface="Calibri" panose="020F0502020204030204" pitchFamily="34" charset="0"/>
                <a:cs typeface="Calibri" panose="020F0502020204030204" pitchFamily="34" charset="0"/>
              </a:rPr>
              <a:t>Coloniality</a:t>
            </a:r>
            <a:br>
              <a:rPr lang="en-GB" sz="4000" i="1" kern="100" dirty="0">
                <a:solidFill>
                  <a:srgbClr val="000000"/>
                </a:solidFill>
                <a:effectLst/>
                <a:latin typeface="+mn-lt"/>
                <a:ea typeface="Calibri" panose="020F0502020204030204" pitchFamily="34" charset="0"/>
                <a:cs typeface="Calibri" panose="020F0502020204030204" pitchFamily="34" charset="0"/>
              </a:rPr>
            </a:br>
            <a:endParaRPr lang="en-GB" sz="4000" i="1" dirty="0">
              <a:latin typeface="+mn-lt"/>
            </a:endParaRPr>
          </a:p>
        </p:txBody>
      </p:sp>
      <p:graphicFrame>
        <p:nvGraphicFramePr>
          <p:cNvPr id="8" name="Content Placeholder 2">
            <a:extLst>
              <a:ext uri="{FF2B5EF4-FFF2-40B4-BE49-F238E27FC236}">
                <a16:creationId xmlns:a16="http://schemas.microsoft.com/office/drawing/2014/main" id="{764BCD3E-365F-AB94-08CD-FE576B8494C5}"/>
              </a:ext>
            </a:extLst>
          </p:cNvPr>
          <p:cNvGraphicFramePr>
            <a:graphicFrameLocks noGrp="1"/>
          </p:cNvGraphicFramePr>
          <p:nvPr>
            <p:ph idx="1"/>
            <p:extLst>
              <p:ext uri="{D42A27DB-BD31-4B8C-83A1-F6EECF244321}">
                <p14:modId xmlns:p14="http://schemas.microsoft.com/office/powerpoint/2010/main" val="1407011950"/>
              </p:ext>
            </p:extLst>
          </p:nvPr>
        </p:nvGraphicFramePr>
        <p:xfrm>
          <a:off x="223284" y="808074"/>
          <a:ext cx="11802139" cy="583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16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6A80C17-4FED-70F2-3967-5FFB1573AE86}"/>
              </a:ext>
            </a:extLst>
          </p:cNvPr>
          <p:cNvSpPr>
            <a:spLocks noGrp="1"/>
          </p:cNvSpPr>
          <p:nvPr>
            <p:ph type="title"/>
          </p:nvPr>
        </p:nvSpPr>
        <p:spPr>
          <a:xfrm>
            <a:off x="0" y="-19049"/>
            <a:ext cx="12192000" cy="1020725"/>
          </a:xfrm>
          <a:solidFill>
            <a:schemeClr val="accent1">
              <a:lumMod val="40000"/>
              <a:lumOff val="60000"/>
            </a:schemeClr>
          </a:solidFill>
        </p:spPr>
        <p:txBody>
          <a:bodyPr>
            <a:normAutofit fontScale="90000"/>
          </a:bodyPr>
          <a:lstStyle/>
          <a:p>
            <a:br>
              <a:rPr lang="en-GB" sz="4400" b="1" dirty="0"/>
            </a:br>
            <a:r>
              <a:rPr lang="en-GB" sz="4000" b="1" i="1" dirty="0"/>
              <a:t>Neocoloniality</a:t>
            </a:r>
            <a:br>
              <a:rPr lang="en-GB" sz="4400" b="1" i="1" dirty="0"/>
            </a:br>
            <a:endParaRPr lang="en-GB" b="1" i="1" dirty="0"/>
          </a:p>
        </p:txBody>
      </p:sp>
      <p:grpSp>
        <p:nvGrpSpPr>
          <p:cNvPr id="2" name="Group 1">
            <a:extLst>
              <a:ext uri="{FF2B5EF4-FFF2-40B4-BE49-F238E27FC236}">
                <a16:creationId xmlns:a16="http://schemas.microsoft.com/office/drawing/2014/main" id="{47AC748B-3DDB-854B-9AD6-CED003D73721}"/>
              </a:ext>
            </a:extLst>
          </p:cNvPr>
          <p:cNvGrpSpPr/>
          <p:nvPr/>
        </p:nvGrpSpPr>
        <p:grpSpPr>
          <a:xfrm>
            <a:off x="329609" y="1001676"/>
            <a:ext cx="11632024" cy="5534976"/>
            <a:chOff x="1475677" y="1257012"/>
            <a:chExt cx="9201658" cy="5279639"/>
          </a:xfrm>
        </p:grpSpPr>
        <p:sp>
          <p:nvSpPr>
            <p:cNvPr id="3" name="Rectangle 2">
              <a:extLst>
                <a:ext uri="{FF2B5EF4-FFF2-40B4-BE49-F238E27FC236}">
                  <a16:creationId xmlns:a16="http://schemas.microsoft.com/office/drawing/2014/main" id="{11CE84AE-DDFA-3B99-7BD6-7A565C281DD7}"/>
                </a:ext>
              </a:extLst>
            </p:cNvPr>
            <p:cNvSpPr/>
            <p:nvPr/>
          </p:nvSpPr>
          <p:spPr>
            <a:xfrm rot="5400000">
              <a:off x="1043538" y="2455132"/>
              <a:ext cx="1877754" cy="22627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dirty="0"/>
            </a:p>
          </p:txBody>
        </p:sp>
        <p:sp>
          <p:nvSpPr>
            <p:cNvPr id="4" name="Freeform: Shape 3">
              <a:extLst>
                <a:ext uri="{FF2B5EF4-FFF2-40B4-BE49-F238E27FC236}">
                  <a16:creationId xmlns:a16="http://schemas.microsoft.com/office/drawing/2014/main" id="{7932ECC5-4263-E066-547B-AC676FC07250}"/>
                </a:ext>
              </a:extLst>
            </p:cNvPr>
            <p:cNvSpPr/>
            <p:nvPr/>
          </p:nvSpPr>
          <p:spPr>
            <a:xfrm>
              <a:off x="1475677" y="1257012"/>
              <a:ext cx="2514114" cy="1508468"/>
            </a:xfrm>
            <a:custGeom>
              <a:avLst/>
              <a:gdLst>
                <a:gd name="connsiteX0" fmla="*/ 0 w 2514114"/>
                <a:gd name="connsiteY0" fmla="*/ 150847 h 1508468"/>
                <a:gd name="connsiteX1" fmla="*/ 150847 w 2514114"/>
                <a:gd name="connsiteY1" fmla="*/ 0 h 1508468"/>
                <a:gd name="connsiteX2" fmla="*/ 2363267 w 2514114"/>
                <a:gd name="connsiteY2" fmla="*/ 0 h 1508468"/>
                <a:gd name="connsiteX3" fmla="*/ 2514114 w 2514114"/>
                <a:gd name="connsiteY3" fmla="*/ 150847 h 1508468"/>
                <a:gd name="connsiteX4" fmla="*/ 2514114 w 2514114"/>
                <a:gd name="connsiteY4" fmla="*/ 1357621 h 1508468"/>
                <a:gd name="connsiteX5" fmla="*/ 2363267 w 2514114"/>
                <a:gd name="connsiteY5" fmla="*/ 1508468 h 1508468"/>
                <a:gd name="connsiteX6" fmla="*/ 150847 w 2514114"/>
                <a:gd name="connsiteY6" fmla="*/ 1508468 h 1508468"/>
                <a:gd name="connsiteX7" fmla="*/ 0 w 2514114"/>
                <a:gd name="connsiteY7" fmla="*/ 1357621 h 1508468"/>
                <a:gd name="connsiteX8" fmla="*/ 0 w 2514114"/>
                <a:gd name="connsiteY8" fmla="*/ 150847 h 150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114" h="1508468">
                  <a:moveTo>
                    <a:pt x="0" y="150847"/>
                  </a:moveTo>
                  <a:cubicBezTo>
                    <a:pt x="0" y="67537"/>
                    <a:pt x="67537" y="0"/>
                    <a:pt x="150847" y="0"/>
                  </a:cubicBezTo>
                  <a:lnTo>
                    <a:pt x="2363267" y="0"/>
                  </a:lnTo>
                  <a:cubicBezTo>
                    <a:pt x="2446577" y="0"/>
                    <a:pt x="2514114" y="67537"/>
                    <a:pt x="2514114" y="150847"/>
                  </a:cubicBezTo>
                  <a:lnTo>
                    <a:pt x="2514114" y="1357621"/>
                  </a:lnTo>
                  <a:cubicBezTo>
                    <a:pt x="2514114" y="1440931"/>
                    <a:pt x="2446577" y="1508468"/>
                    <a:pt x="2363267" y="1508468"/>
                  </a:cubicBezTo>
                  <a:lnTo>
                    <a:pt x="150847" y="1508468"/>
                  </a:lnTo>
                  <a:cubicBezTo>
                    <a:pt x="67537" y="1508468"/>
                    <a:pt x="0" y="1440931"/>
                    <a:pt x="0" y="1357621"/>
                  </a:cubicBezTo>
                  <a:lnTo>
                    <a:pt x="0" y="15084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572" tIns="116572" rIns="116572" bIns="116572"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False ‘decoloniality’; illusions of liberation (</a:t>
              </a:r>
              <a:r>
                <a:rPr lang="en-GB" sz="1900" kern="1200" dirty="0" err="1">
                  <a:solidFill>
                    <a:schemeClr val="tx1"/>
                  </a:solidFill>
                </a:rPr>
                <a:t>Kepe</a:t>
              </a:r>
              <a:r>
                <a:rPr lang="en-GB" sz="1900" kern="1200" dirty="0">
                  <a:solidFill>
                    <a:schemeClr val="tx1"/>
                  </a:solidFill>
                </a:rPr>
                <a:t>  and Hall, 2018)</a:t>
              </a:r>
              <a:endParaRPr lang="en-US" sz="1900" kern="1200" dirty="0">
                <a:solidFill>
                  <a:schemeClr val="tx1"/>
                </a:solidFill>
              </a:endParaRPr>
            </a:p>
          </p:txBody>
        </p:sp>
        <p:sp>
          <p:nvSpPr>
            <p:cNvPr id="5" name="Rectangle 4">
              <a:extLst>
                <a:ext uri="{FF2B5EF4-FFF2-40B4-BE49-F238E27FC236}">
                  <a16:creationId xmlns:a16="http://schemas.microsoft.com/office/drawing/2014/main" id="{18536B81-E466-474C-81B9-F8556F28E246}"/>
                </a:ext>
              </a:extLst>
            </p:cNvPr>
            <p:cNvSpPr/>
            <p:nvPr/>
          </p:nvSpPr>
          <p:spPr>
            <a:xfrm rot="5400000">
              <a:off x="1043538" y="4340718"/>
              <a:ext cx="1877754" cy="22627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6" name="Freeform: Shape 5">
              <a:extLst>
                <a:ext uri="{FF2B5EF4-FFF2-40B4-BE49-F238E27FC236}">
                  <a16:creationId xmlns:a16="http://schemas.microsoft.com/office/drawing/2014/main" id="{BBE37DA8-60D1-E5CC-8E0B-CE594652B656}"/>
                </a:ext>
              </a:extLst>
            </p:cNvPr>
            <p:cNvSpPr/>
            <p:nvPr/>
          </p:nvSpPr>
          <p:spPr>
            <a:xfrm>
              <a:off x="1475677" y="3142598"/>
              <a:ext cx="2514114" cy="1508468"/>
            </a:xfrm>
            <a:custGeom>
              <a:avLst/>
              <a:gdLst>
                <a:gd name="connsiteX0" fmla="*/ 0 w 2514114"/>
                <a:gd name="connsiteY0" fmla="*/ 150847 h 1508468"/>
                <a:gd name="connsiteX1" fmla="*/ 150847 w 2514114"/>
                <a:gd name="connsiteY1" fmla="*/ 0 h 1508468"/>
                <a:gd name="connsiteX2" fmla="*/ 2363267 w 2514114"/>
                <a:gd name="connsiteY2" fmla="*/ 0 h 1508468"/>
                <a:gd name="connsiteX3" fmla="*/ 2514114 w 2514114"/>
                <a:gd name="connsiteY3" fmla="*/ 150847 h 1508468"/>
                <a:gd name="connsiteX4" fmla="*/ 2514114 w 2514114"/>
                <a:gd name="connsiteY4" fmla="*/ 1357621 h 1508468"/>
                <a:gd name="connsiteX5" fmla="*/ 2363267 w 2514114"/>
                <a:gd name="connsiteY5" fmla="*/ 1508468 h 1508468"/>
                <a:gd name="connsiteX6" fmla="*/ 150847 w 2514114"/>
                <a:gd name="connsiteY6" fmla="*/ 1508468 h 1508468"/>
                <a:gd name="connsiteX7" fmla="*/ 0 w 2514114"/>
                <a:gd name="connsiteY7" fmla="*/ 1357621 h 1508468"/>
                <a:gd name="connsiteX8" fmla="*/ 0 w 2514114"/>
                <a:gd name="connsiteY8" fmla="*/ 150847 h 150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114" h="1508468">
                  <a:moveTo>
                    <a:pt x="0" y="150847"/>
                  </a:moveTo>
                  <a:cubicBezTo>
                    <a:pt x="0" y="67537"/>
                    <a:pt x="67537" y="0"/>
                    <a:pt x="150847" y="0"/>
                  </a:cubicBezTo>
                  <a:lnTo>
                    <a:pt x="2363267" y="0"/>
                  </a:lnTo>
                  <a:cubicBezTo>
                    <a:pt x="2446577" y="0"/>
                    <a:pt x="2514114" y="67537"/>
                    <a:pt x="2514114" y="150847"/>
                  </a:cubicBezTo>
                  <a:lnTo>
                    <a:pt x="2514114" y="1357621"/>
                  </a:lnTo>
                  <a:cubicBezTo>
                    <a:pt x="2514114" y="1440931"/>
                    <a:pt x="2446577" y="1508468"/>
                    <a:pt x="2363267" y="1508468"/>
                  </a:cubicBezTo>
                  <a:lnTo>
                    <a:pt x="150847" y="1508468"/>
                  </a:lnTo>
                  <a:cubicBezTo>
                    <a:pt x="67537" y="1508468"/>
                    <a:pt x="0" y="1440931"/>
                    <a:pt x="0" y="1357621"/>
                  </a:cubicBezTo>
                  <a:lnTo>
                    <a:pt x="0" y="15084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572" tIns="116572" rIns="116572" bIns="116572"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White saviour industrial complex  (Hoffman, 2022)</a:t>
              </a:r>
              <a:endParaRPr lang="en-US" sz="1900" kern="1200" dirty="0">
                <a:solidFill>
                  <a:schemeClr val="tx1"/>
                </a:solidFill>
              </a:endParaRPr>
            </a:p>
          </p:txBody>
        </p:sp>
        <p:sp>
          <p:nvSpPr>
            <p:cNvPr id="7" name="Rectangle 6">
              <a:extLst>
                <a:ext uri="{FF2B5EF4-FFF2-40B4-BE49-F238E27FC236}">
                  <a16:creationId xmlns:a16="http://schemas.microsoft.com/office/drawing/2014/main" id="{094E6F00-CE46-43F0-9B73-4F6066A4231F}"/>
                </a:ext>
              </a:extLst>
            </p:cNvPr>
            <p:cNvSpPr/>
            <p:nvPr/>
          </p:nvSpPr>
          <p:spPr>
            <a:xfrm>
              <a:off x="1986331" y="5283510"/>
              <a:ext cx="3335941" cy="22627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8" name="Freeform: Shape 7">
              <a:extLst>
                <a:ext uri="{FF2B5EF4-FFF2-40B4-BE49-F238E27FC236}">
                  <a16:creationId xmlns:a16="http://schemas.microsoft.com/office/drawing/2014/main" id="{3C92CC39-9630-71FB-0DA0-A5F57019F479}"/>
                </a:ext>
              </a:extLst>
            </p:cNvPr>
            <p:cNvSpPr/>
            <p:nvPr/>
          </p:nvSpPr>
          <p:spPr>
            <a:xfrm>
              <a:off x="1475677" y="5028183"/>
              <a:ext cx="2514114" cy="1508468"/>
            </a:xfrm>
            <a:custGeom>
              <a:avLst/>
              <a:gdLst>
                <a:gd name="connsiteX0" fmla="*/ 0 w 2514114"/>
                <a:gd name="connsiteY0" fmla="*/ 150847 h 1508468"/>
                <a:gd name="connsiteX1" fmla="*/ 150847 w 2514114"/>
                <a:gd name="connsiteY1" fmla="*/ 0 h 1508468"/>
                <a:gd name="connsiteX2" fmla="*/ 2363267 w 2514114"/>
                <a:gd name="connsiteY2" fmla="*/ 0 h 1508468"/>
                <a:gd name="connsiteX3" fmla="*/ 2514114 w 2514114"/>
                <a:gd name="connsiteY3" fmla="*/ 150847 h 1508468"/>
                <a:gd name="connsiteX4" fmla="*/ 2514114 w 2514114"/>
                <a:gd name="connsiteY4" fmla="*/ 1357621 h 1508468"/>
                <a:gd name="connsiteX5" fmla="*/ 2363267 w 2514114"/>
                <a:gd name="connsiteY5" fmla="*/ 1508468 h 1508468"/>
                <a:gd name="connsiteX6" fmla="*/ 150847 w 2514114"/>
                <a:gd name="connsiteY6" fmla="*/ 1508468 h 1508468"/>
                <a:gd name="connsiteX7" fmla="*/ 0 w 2514114"/>
                <a:gd name="connsiteY7" fmla="*/ 1357621 h 1508468"/>
                <a:gd name="connsiteX8" fmla="*/ 0 w 2514114"/>
                <a:gd name="connsiteY8" fmla="*/ 150847 h 150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114" h="1508468">
                  <a:moveTo>
                    <a:pt x="0" y="150847"/>
                  </a:moveTo>
                  <a:cubicBezTo>
                    <a:pt x="0" y="67537"/>
                    <a:pt x="67537" y="0"/>
                    <a:pt x="150847" y="0"/>
                  </a:cubicBezTo>
                  <a:lnTo>
                    <a:pt x="2363267" y="0"/>
                  </a:lnTo>
                  <a:cubicBezTo>
                    <a:pt x="2446577" y="0"/>
                    <a:pt x="2514114" y="67537"/>
                    <a:pt x="2514114" y="150847"/>
                  </a:cubicBezTo>
                  <a:lnTo>
                    <a:pt x="2514114" y="1357621"/>
                  </a:lnTo>
                  <a:cubicBezTo>
                    <a:pt x="2514114" y="1440931"/>
                    <a:pt x="2446577" y="1508468"/>
                    <a:pt x="2363267" y="1508468"/>
                  </a:cubicBezTo>
                  <a:lnTo>
                    <a:pt x="150847" y="1508468"/>
                  </a:lnTo>
                  <a:cubicBezTo>
                    <a:pt x="67537" y="1508468"/>
                    <a:pt x="0" y="1440931"/>
                    <a:pt x="0" y="1357621"/>
                  </a:cubicBezTo>
                  <a:lnTo>
                    <a:pt x="0" y="15084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572" tIns="116572" rIns="116572" bIns="116572"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Colonial space still scripting  the ‘other’” (Simmons and Sefa-Dei 2012) </a:t>
              </a:r>
              <a:endParaRPr lang="en-US" sz="1900" kern="1200" dirty="0">
                <a:solidFill>
                  <a:schemeClr val="tx1"/>
                </a:solidFill>
              </a:endParaRPr>
            </a:p>
          </p:txBody>
        </p:sp>
        <p:sp>
          <p:nvSpPr>
            <p:cNvPr id="9" name="Rectangle 8">
              <a:extLst>
                <a:ext uri="{FF2B5EF4-FFF2-40B4-BE49-F238E27FC236}">
                  <a16:creationId xmlns:a16="http://schemas.microsoft.com/office/drawing/2014/main" id="{7B1A80B1-2425-BE13-26C1-2A7B0F2868F0}"/>
                </a:ext>
              </a:extLst>
            </p:cNvPr>
            <p:cNvSpPr/>
            <p:nvPr/>
          </p:nvSpPr>
          <p:spPr>
            <a:xfrm rot="16200000">
              <a:off x="4387310" y="4340718"/>
              <a:ext cx="1877754" cy="22627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033F789C-2922-01D5-4E1E-ACB7EB2DA809}"/>
                </a:ext>
              </a:extLst>
            </p:cNvPr>
            <p:cNvSpPr/>
            <p:nvPr/>
          </p:nvSpPr>
          <p:spPr>
            <a:xfrm>
              <a:off x="4819449" y="5028183"/>
              <a:ext cx="2514114" cy="1508468"/>
            </a:xfrm>
            <a:custGeom>
              <a:avLst/>
              <a:gdLst>
                <a:gd name="connsiteX0" fmla="*/ 0 w 2514114"/>
                <a:gd name="connsiteY0" fmla="*/ 150847 h 1508468"/>
                <a:gd name="connsiteX1" fmla="*/ 150847 w 2514114"/>
                <a:gd name="connsiteY1" fmla="*/ 0 h 1508468"/>
                <a:gd name="connsiteX2" fmla="*/ 2363267 w 2514114"/>
                <a:gd name="connsiteY2" fmla="*/ 0 h 1508468"/>
                <a:gd name="connsiteX3" fmla="*/ 2514114 w 2514114"/>
                <a:gd name="connsiteY3" fmla="*/ 150847 h 1508468"/>
                <a:gd name="connsiteX4" fmla="*/ 2514114 w 2514114"/>
                <a:gd name="connsiteY4" fmla="*/ 1357621 h 1508468"/>
                <a:gd name="connsiteX5" fmla="*/ 2363267 w 2514114"/>
                <a:gd name="connsiteY5" fmla="*/ 1508468 h 1508468"/>
                <a:gd name="connsiteX6" fmla="*/ 150847 w 2514114"/>
                <a:gd name="connsiteY6" fmla="*/ 1508468 h 1508468"/>
                <a:gd name="connsiteX7" fmla="*/ 0 w 2514114"/>
                <a:gd name="connsiteY7" fmla="*/ 1357621 h 1508468"/>
                <a:gd name="connsiteX8" fmla="*/ 0 w 2514114"/>
                <a:gd name="connsiteY8" fmla="*/ 150847 h 150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114" h="1508468">
                  <a:moveTo>
                    <a:pt x="0" y="150847"/>
                  </a:moveTo>
                  <a:cubicBezTo>
                    <a:pt x="0" y="67537"/>
                    <a:pt x="67537" y="0"/>
                    <a:pt x="150847" y="0"/>
                  </a:cubicBezTo>
                  <a:lnTo>
                    <a:pt x="2363267" y="0"/>
                  </a:lnTo>
                  <a:cubicBezTo>
                    <a:pt x="2446577" y="0"/>
                    <a:pt x="2514114" y="67537"/>
                    <a:pt x="2514114" y="150847"/>
                  </a:cubicBezTo>
                  <a:lnTo>
                    <a:pt x="2514114" y="1357621"/>
                  </a:lnTo>
                  <a:cubicBezTo>
                    <a:pt x="2514114" y="1440931"/>
                    <a:pt x="2446577" y="1508468"/>
                    <a:pt x="2363267" y="1508468"/>
                  </a:cubicBezTo>
                  <a:lnTo>
                    <a:pt x="150847" y="1508468"/>
                  </a:lnTo>
                  <a:cubicBezTo>
                    <a:pt x="67537" y="1508468"/>
                    <a:pt x="0" y="1440931"/>
                    <a:pt x="0" y="1357621"/>
                  </a:cubicBezTo>
                  <a:lnTo>
                    <a:pt x="0" y="15084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572" tIns="116572" rIns="116572" bIns="116572"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Commodification and coloniality ratified with a code ethics (Quijano, 2000)</a:t>
              </a:r>
              <a:endParaRPr lang="en-US" sz="1900" kern="1200" dirty="0">
                <a:solidFill>
                  <a:schemeClr val="tx1"/>
                </a:solidFill>
              </a:endParaRPr>
            </a:p>
          </p:txBody>
        </p:sp>
        <p:sp>
          <p:nvSpPr>
            <p:cNvPr id="11" name="Rectangle 10">
              <a:extLst>
                <a:ext uri="{FF2B5EF4-FFF2-40B4-BE49-F238E27FC236}">
                  <a16:creationId xmlns:a16="http://schemas.microsoft.com/office/drawing/2014/main" id="{69850041-0BCF-88E0-B0B9-DD64FD979FC3}"/>
                </a:ext>
              </a:extLst>
            </p:cNvPr>
            <p:cNvSpPr/>
            <p:nvPr/>
          </p:nvSpPr>
          <p:spPr>
            <a:xfrm rot="16200000">
              <a:off x="4387310" y="2455132"/>
              <a:ext cx="1877754" cy="22627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13" name="Freeform: Shape 12">
              <a:extLst>
                <a:ext uri="{FF2B5EF4-FFF2-40B4-BE49-F238E27FC236}">
                  <a16:creationId xmlns:a16="http://schemas.microsoft.com/office/drawing/2014/main" id="{918B8FBA-5C42-AA9C-F9DF-DF2D007A4B16}"/>
                </a:ext>
              </a:extLst>
            </p:cNvPr>
            <p:cNvSpPr/>
            <p:nvPr/>
          </p:nvSpPr>
          <p:spPr>
            <a:xfrm>
              <a:off x="4819449" y="3142598"/>
              <a:ext cx="2514114" cy="1508468"/>
            </a:xfrm>
            <a:custGeom>
              <a:avLst/>
              <a:gdLst>
                <a:gd name="connsiteX0" fmla="*/ 0 w 2514114"/>
                <a:gd name="connsiteY0" fmla="*/ 150847 h 1508468"/>
                <a:gd name="connsiteX1" fmla="*/ 150847 w 2514114"/>
                <a:gd name="connsiteY1" fmla="*/ 0 h 1508468"/>
                <a:gd name="connsiteX2" fmla="*/ 2363267 w 2514114"/>
                <a:gd name="connsiteY2" fmla="*/ 0 h 1508468"/>
                <a:gd name="connsiteX3" fmla="*/ 2514114 w 2514114"/>
                <a:gd name="connsiteY3" fmla="*/ 150847 h 1508468"/>
                <a:gd name="connsiteX4" fmla="*/ 2514114 w 2514114"/>
                <a:gd name="connsiteY4" fmla="*/ 1357621 h 1508468"/>
                <a:gd name="connsiteX5" fmla="*/ 2363267 w 2514114"/>
                <a:gd name="connsiteY5" fmla="*/ 1508468 h 1508468"/>
                <a:gd name="connsiteX6" fmla="*/ 150847 w 2514114"/>
                <a:gd name="connsiteY6" fmla="*/ 1508468 h 1508468"/>
                <a:gd name="connsiteX7" fmla="*/ 0 w 2514114"/>
                <a:gd name="connsiteY7" fmla="*/ 1357621 h 1508468"/>
                <a:gd name="connsiteX8" fmla="*/ 0 w 2514114"/>
                <a:gd name="connsiteY8" fmla="*/ 150847 h 150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114" h="1508468">
                  <a:moveTo>
                    <a:pt x="0" y="150847"/>
                  </a:moveTo>
                  <a:cubicBezTo>
                    <a:pt x="0" y="67537"/>
                    <a:pt x="67537" y="0"/>
                    <a:pt x="150847" y="0"/>
                  </a:cubicBezTo>
                  <a:lnTo>
                    <a:pt x="2363267" y="0"/>
                  </a:lnTo>
                  <a:cubicBezTo>
                    <a:pt x="2446577" y="0"/>
                    <a:pt x="2514114" y="67537"/>
                    <a:pt x="2514114" y="150847"/>
                  </a:cubicBezTo>
                  <a:lnTo>
                    <a:pt x="2514114" y="1357621"/>
                  </a:lnTo>
                  <a:cubicBezTo>
                    <a:pt x="2514114" y="1440931"/>
                    <a:pt x="2446577" y="1508468"/>
                    <a:pt x="2363267" y="1508468"/>
                  </a:cubicBezTo>
                  <a:lnTo>
                    <a:pt x="150847" y="1508468"/>
                  </a:lnTo>
                  <a:cubicBezTo>
                    <a:pt x="67537" y="1508468"/>
                    <a:pt x="0" y="1440931"/>
                    <a:pt x="0" y="1357621"/>
                  </a:cubicBezTo>
                  <a:lnTo>
                    <a:pt x="0" y="15084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572" tIns="116572" rIns="116572" bIns="116572"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Dependency culture on Western materialism (Clapman, 2020) </a:t>
              </a:r>
              <a:endParaRPr lang="en-US" sz="1900" kern="1200" dirty="0">
                <a:solidFill>
                  <a:schemeClr val="tx1"/>
                </a:solidFill>
              </a:endParaRPr>
            </a:p>
          </p:txBody>
        </p:sp>
        <p:sp>
          <p:nvSpPr>
            <p:cNvPr id="15" name="Rectangle 14">
              <a:extLst>
                <a:ext uri="{FF2B5EF4-FFF2-40B4-BE49-F238E27FC236}">
                  <a16:creationId xmlns:a16="http://schemas.microsoft.com/office/drawing/2014/main" id="{04A72BFB-A1AE-660C-82C7-C4F91DA1AC4D}"/>
                </a:ext>
              </a:extLst>
            </p:cNvPr>
            <p:cNvSpPr/>
            <p:nvPr/>
          </p:nvSpPr>
          <p:spPr>
            <a:xfrm>
              <a:off x="5330103" y="1512339"/>
              <a:ext cx="3335941" cy="22627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16" name="Freeform: Shape 15">
              <a:extLst>
                <a:ext uri="{FF2B5EF4-FFF2-40B4-BE49-F238E27FC236}">
                  <a16:creationId xmlns:a16="http://schemas.microsoft.com/office/drawing/2014/main" id="{935D6D44-A6D6-6CF8-BA92-E63E0578FAA0}"/>
                </a:ext>
              </a:extLst>
            </p:cNvPr>
            <p:cNvSpPr/>
            <p:nvPr/>
          </p:nvSpPr>
          <p:spPr>
            <a:xfrm>
              <a:off x="4819449" y="1257012"/>
              <a:ext cx="2514114" cy="1508468"/>
            </a:xfrm>
            <a:custGeom>
              <a:avLst/>
              <a:gdLst>
                <a:gd name="connsiteX0" fmla="*/ 0 w 2514114"/>
                <a:gd name="connsiteY0" fmla="*/ 150847 h 1508468"/>
                <a:gd name="connsiteX1" fmla="*/ 150847 w 2514114"/>
                <a:gd name="connsiteY1" fmla="*/ 0 h 1508468"/>
                <a:gd name="connsiteX2" fmla="*/ 2363267 w 2514114"/>
                <a:gd name="connsiteY2" fmla="*/ 0 h 1508468"/>
                <a:gd name="connsiteX3" fmla="*/ 2514114 w 2514114"/>
                <a:gd name="connsiteY3" fmla="*/ 150847 h 1508468"/>
                <a:gd name="connsiteX4" fmla="*/ 2514114 w 2514114"/>
                <a:gd name="connsiteY4" fmla="*/ 1357621 h 1508468"/>
                <a:gd name="connsiteX5" fmla="*/ 2363267 w 2514114"/>
                <a:gd name="connsiteY5" fmla="*/ 1508468 h 1508468"/>
                <a:gd name="connsiteX6" fmla="*/ 150847 w 2514114"/>
                <a:gd name="connsiteY6" fmla="*/ 1508468 h 1508468"/>
                <a:gd name="connsiteX7" fmla="*/ 0 w 2514114"/>
                <a:gd name="connsiteY7" fmla="*/ 1357621 h 1508468"/>
                <a:gd name="connsiteX8" fmla="*/ 0 w 2514114"/>
                <a:gd name="connsiteY8" fmla="*/ 150847 h 150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114" h="1508468">
                  <a:moveTo>
                    <a:pt x="0" y="150847"/>
                  </a:moveTo>
                  <a:cubicBezTo>
                    <a:pt x="0" y="67537"/>
                    <a:pt x="67537" y="0"/>
                    <a:pt x="150847" y="0"/>
                  </a:cubicBezTo>
                  <a:lnTo>
                    <a:pt x="2363267" y="0"/>
                  </a:lnTo>
                  <a:cubicBezTo>
                    <a:pt x="2446577" y="0"/>
                    <a:pt x="2514114" y="67537"/>
                    <a:pt x="2514114" y="150847"/>
                  </a:cubicBezTo>
                  <a:lnTo>
                    <a:pt x="2514114" y="1357621"/>
                  </a:lnTo>
                  <a:cubicBezTo>
                    <a:pt x="2514114" y="1440931"/>
                    <a:pt x="2446577" y="1508468"/>
                    <a:pt x="2363267" y="1508468"/>
                  </a:cubicBezTo>
                  <a:lnTo>
                    <a:pt x="150847" y="1508468"/>
                  </a:lnTo>
                  <a:cubicBezTo>
                    <a:pt x="67537" y="1508468"/>
                    <a:pt x="0" y="1440931"/>
                    <a:pt x="0" y="1357621"/>
                  </a:cubicBezTo>
                  <a:lnTo>
                    <a:pt x="0" y="15084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572" tIns="116572" rIns="116572" bIns="116572"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Entrapped in a colonial caged mentality (Cossa, 2018)  </a:t>
              </a:r>
              <a:endParaRPr lang="en-US" sz="1900" kern="1200" dirty="0">
                <a:solidFill>
                  <a:schemeClr val="tx1"/>
                </a:solidFill>
              </a:endParaRPr>
            </a:p>
          </p:txBody>
        </p:sp>
        <p:sp>
          <p:nvSpPr>
            <p:cNvPr id="17" name="Rectangle 16">
              <a:extLst>
                <a:ext uri="{FF2B5EF4-FFF2-40B4-BE49-F238E27FC236}">
                  <a16:creationId xmlns:a16="http://schemas.microsoft.com/office/drawing/2014/main" id="{430BD052-7DF9-1443-D2C3-E3F4B3458A9E}"/>
                </a:ext>
              </a:extLst>
            </p:cNvPr>
            <p:cNvSpPr/>
            <p:nvPr/>
          </p:nvSpPr>
          <p:spPr>
            <a:xfrm rot="5400000">
              <a:off x="7731083" y="2455132"/>
              <a:ext cx="1877754" cy="22627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GB"/>
            </a:p>
          </p:txBody>
        </p:sp>
        <p:sp>
          <p:nvSpPr>
            <p:cNvPr id="18" name="Freeform: Shape 17">
              <a:extLst>
                <a:ext uri="{FF2B5EF4-FFF2-40B4-BE49-F238E27FC236}">
                  <a16:creationId xmlns:a16="http://schemas.microsoft.com/office/drawing/2014/main" id="{3F24F1FD-6639-F341-85B9-3A956739DF67}"/>
                </a:ext>
              </a:extLst>
            </p:cNvPr>
            <p:cNvSpPr/>
            <p:nvPr/>
          </p:nvSpPr>
          <p:spPr>
            <a:xfrm>
              <a:off x="8163221" y="1257012"/>
              <a:ext cx="2514114" cy="1508468"/>
            </a:xfrm>
            <a:custGeom>
              <a:avLst/>
              <a:gdLst>
                <a:gd name="connsiteX0" fmla="*/ 0 w 2514114"/>
                <a:gd name="connsiteY0" fmla="*/ 150847 h 1508468"/>
                <a:gd name="connsiteX1" fmla="*/ 150847 w 2514114"/>
                <a:gd name="connsiteY1" fmla="*/ 0 h 1508468"/>
                <a:gd name="connsiteX2" fmla="*/ 2363267 w 2514114"/>
                <a:gd name="connsiteY2" fmla="*/ 0 h 1508468"/>
                <a:gd name="connsiteX3" fmla="*/ 2514114 w 2514114"/>
                <a:gd name="connsiteY3" fmla="*/ 150847 h 1508468"/>
                <a:gd name="connsiteX4" fmla="*/ 2514114 w 2514114"/>
                <a:gd name="connsiteY4" fmla="*/ 1357621 h 1508468"/>
                <a:gd name="connsiteX5" fmla="*/ 2363267 w 2514114"/>
                <a:gd name="connsiteY5" fmla="*/ 1508468 h 1508468"/>
                <a:gd name="connsiteX6" fmla="*/ 150847 w 2514114"/>
                <a:gd name="connsiteY6" fmla="*/ 1508468 h 1508468"/>
                <a:gd name="connsiteX7" fmla="*/ 0 w 2514114"/>
                <a:gd name="connsiteY7" fmla="*/ 1357621 h 1508468"/>
                <a:gd name="connsiteX8" fmla="*/ 0 w 2514114"/>
                <a:gd name="connsiteY8" fmla="*/ 150847 h 150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114" h="1508468">
                  <a:moveTo>
                    <a:pt x="0" y="150847"/>
                  </a:moveTo>
                  <a:cubicBezTo>
                    <a:pt x="0" y="67537"/>
                    <a:pt x="67537" y="0"/>
                    <a:pt x="150847" y="0"/>
                  </a:cubicBezTo>
                  <a:lnTo>
                    <a:pt x="2363267" y="0"/>
                  </a:lnTo>
                  <a:cubicBezTo>
                    <a:pt x="2446577" y="0"/>
                    <a:pt x="2514114" y="67537"/>
                    <a:pt x="2514114" y="150847"/>
                  </a:cubicBezTo>
                  <a:lnTo>
                    <a:pt x="2514114" y="1357621"/>
                  </a:lnTo>
                  <a:cubicBezTo>
                    <a:pt x="2514114" y="1440931"/>
                    <a:pt x="2446577" y="1508468"/>
                    <a:pt x="2363267" y="1508468"/>
                  </a:cubicBezTo>
                  <a:lnTo>
                    <a:pt x="150847" y="1508468"/>
                  </a:lnTo>
                  <a:cubicBezTo>
                    <a:pt x="67537" y="1508468"/>
                    <a:pt x="0" y="1440931"/>
                    <a:pt x="0" y="1357621"/>
                  </a:cubicBezTo>
                  <a:lnTo>
                    <a:pt x="0" y="15084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572" tIns="116572" rIns="116572" bIns="116572"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False belief in universalism that only ‘Westernised’ canons attribute to truth (Ngugi, 1986)</a:t>
              </a:r>
              <a:endParaRPr lang="en-US" sz="1900" kern="1200" dirty="0">
                <a:solidFill>
                  <a:schemeClr val="tx1"/>
                </a:solidFill>
              </a:endParaRPr>
            </a:p>
          </p:txBody>
        </p:sp>
        <p:sp>
          <p:nvSpPr>
            <p:cNvPr id="19" name="Freeform: Shape 18">
              <a:extLst>
                <a:ext uri="{FF2B5EF4-FFF2-40B4-BE49-F238E27FC236}">
                  <a16:creationId xmlns:a16="http://schemas.microsoft.com/office/drawing/2014/main" id="{AAFB1FDE-968F-6D66-DF2D-04AFE79DE104}"/>
                </a:ext>
              </a:extLst>
            </p:cNvPr>
            <p:cNvSpPr/>
            <p:nvPr/>
          </p:nvSpPr>
          <p:spPr>
            <a:xfrm>
              <a:off x="8163221" y="3142598"/>
              <a:ext cx="2514114" cy="1508468"/>
            </a:xfrm>
            <a:custGeom>
              <a:avLst/>
              <a:gdLst>
                <a:gd name="connsiteX0" fmla="*/ 0 w 2514114"/>
                <a:gd name="connsiteY0" fmla="*/ 150847 h 1508468"/>
                <a:gd name="connsiteX1" fmla="*/ 150847 w 2514114"/>
                <a:gd name="connsiteY1" fmla="*/ 0 h 1508468"/>
                <a:gd name="connsiteX2" fmla="*/ 2363267 w 2514114"/>
                <a:gd name="connsiteY2" fmla="*/ 0 h 1508468"/>
                <a:gd name="connsiteX3" fmla="*/ 2514114 w 2514114"/>
                <a:gd name="connsiteY3" fmla="*/ 150847 h 1508468"/>
                <a:gd name="connsiteX4" fmla="*/ 2514114 w 2514114"/>
                <a:gd name="connsiteY4" fmla="*/ 1357621 h 1508468"/>
                <a:gd name="connsiteX5" fmla="*/ 2363267 w 2514114"/>
                <a:gd name="connsiteY5" fmla="*/ 1508468 h 1508468"/>
                <a:gd name="connsiteX6" fmla="*/ 150847 w 2514114"/>
                <a:gd name="connsiteY6" fmla="*/ 1508468 h 1508468"/>
                <a:gd name="connsiteX7" fmla="*/ 0 w 2514114"/>
                <a:gd name="connsiteY7" fmla="*/ 1357621 h 1508468"/>
                <a:gd name="connsiteX8" fmla="*/ 0 w 2514114"/>
                <a:gd name="connsiteY8" fmla="*/ 150847 h 150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114" h="1508468">
                  <a:moveTo>
                    <a:pt x="0" y="150847"/>
                  </a:moveTo>
                  <a:cubicBezTo>
                    <a:pt x="0" y="67537"/>
                    <a:pt x="67537" y="0"/>
                    <a:pt x="150847" y="0"/>
                  </a:cubicBezTo>
                  <a:lnTo>
                    <a:pt x="2363267" y="0"/>
                  </a:lnTo>
                  <a:cubicBezTo>
                    <a:pt x="2446577" y="0"/>
                    <a:pt x="2514114" y="67537"/>
                    <a:pt x="2514114" y="150847"/>
                  </a:cubicBezTo>
                  <a:lnTo>
                    <a:pt x="2514114" y="1357621"/>
                  </a:lnTo>
                  <a:cubicBezTo>
                    <a:pt x="2514114" y="1440931"/>
                    <a:pt x="2446577" y="1508468"/>
                    <a:pt x="2363267" y="1508468"/>
                  </a:cubicBezTo>
                  <a:lnTo>
                    <a:pt x="150847" y="1508468"/>
                  </a:lnTo>
                  <a:cubicBezTo>
                    <a:pt x="67537" y="1508468"/>
                    <a:pt x="0" y="1440931"/>
                    <a:pt x="0" y="1357621"/>
                  </a:cubicBezTo>
                  <a:lnTo>
                    <a:pt x="0" y="15084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572" tIns="116572" rIns="116572" bIns="116572"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Double consciousness, identity masks and the colonised mind (Fanon, 1986)</a:t>
              </a:r>
              <a:endParaRPr lang="en-US" sz="1900" kern="1200" dirty="0">
                <a:solidFill>
                  <a:schemeClr val="tx1"/>
                </a:solidFill>
              </a:endParaRPr>
            </a:p>
          </p:txBody>
        </p:sp>
      </p:grpSp>
    </p:spTree>
    <p:extLst>
      <p:ext uri="{BB962C8B-B14F-4D97-AF65-F5344CB8AC3E}">
        <p14:creationId xmlns:p14="http://schemas.microsoft.com/office/powerpoint/2010/main" val="398806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E2FE9-3CFB-84C7-FB4C-2584B49C87D8}"/>
              </a:ext>
            </a:extLst>
          </p:cNvPr>
          <p:cNvSpPr>
            <a:spLocks noGrp="1"/>
          </p:cNvSpPr>
          <p:nvPr>
            <p:ph idx="1"/>
          </p:nvPr>
        </p:nvSpPr>
        <p:spPr>
          <a:xfrm>
            <a:off x="542259" y="1825625"/>
            <a:ext cx="11323675" cy="3299268"/>
          </a:xfrm>
          <a:solidFill>
            <a:schemeClr val="accent1">
              <a:lumMod val="40000"/>
              <a:lumOff val="60000"/>
            </a:schemeClr>
          </a:solidFill>
        </p:spPr>
        <p:txBody>
          <a:bodyPr/>
          <a:lstStyle/>
          <a:p>
            <a:pPr marL="0" indent="0" algn="ctr">
              <a:buNone/>
            </a:pPr>
            <a:endParaRPr lang="en-GB" sz="3200" b="1" kern="100" dirty="0">
              <a:effectLst/>
              <a:ea typeface="Calibri" panose="020F0502020204030204" pitchFamily="34" charset="0"/>
              <a:cs typeface="Times New Roman" panose="02020603050405020304" pitchFamily="18" charset="0"/>
            </a:endParaRPr>
          </a:p>
          <a:p>
            <a:pPr marL="0" indent="0" algn="ctr">
              <a:buNone/>
            </a:pPr>
            <a:r>
              <a:rPr lang="en-GB" sz="4000" b="1" kern="100" dirty="0">
                <a:effectLst/>
                <a:ea typeface="Calibri" panose="020F0502020204030204" pitchFamily="34" charset="0"/>
                <a:cs typeface="Times New Roman" panose="02020603050405020304" pitchFamily="18" charset="0"/>
              </a:rPr>
              <a:t>Colonised Curriculum</a:t>
            </a:r>
          </a:p>
          <a:p>
            <a:pPr marL="0" indent="0" algn="ctr">
              <a:buNone/>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GB" i="1" kern="100" dirty="0">
                <a:effectLst/>
                <a:latin typeface="Calibri" panose="020F0502020204030204" pitchFamily="34" charset="0"/>
                <a:ea typeface="Calibri" panose="020F0502020204030204" pitchFamily="34" charset="0"/>
                <a:cs typeface="Times New Roman" panose="02020603050405020304" pitchFamily="18" charset="0"/>
              </a:rPr>
              <a:t>“The colonised curriculum serves the interest of the rich people as it prepares some people to be dominated” </a:t>
            </a:r>
            <a:r>
              <a:rPr lang="en-GB" kern="100" dirty="0">
                <a:effectLst/>
                <a:latin typeface="Calibri" panose="020F0502020204030204" pitchFamily="34" charset="0"/>
                <a:ea typeface="Calibri" panose="020F0502020204030204" pitchFamily="34" charset="0"/>
                <a:cs typeface="Times New Roman" panose="02020603050405020304" pitchFamily="18" charset="0"/>
              </a:rPr>
              <a:t>(</a:t>
            </a:r>
            <a:r>
              <a:rPr lang="en-GB"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Mashiyi</a:t>
            </a:r>
            <a:r>
              <a:rPr lang="en-GB"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Meda, and Swart, 2020)</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4225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51E1-BEB9-2337-4D3E-6124F8DD4962}"/>
              </a:ext>
            </a:extLst>
          </p:cNvPr>
          <p:cNvSpPr>
            <a:spLocks noGrp="1"/>
          </p:cNvSpPr>
          <p:nvPr>
            <p:ph type="title"/>
          </p:nvPr>
        </p:nvSpPr>
        <p:spPr>
          <a:xfrm>
            <a:off x="0" y="2"/>
            <a:ext cx="12192000" cy="1020724"/>
          </a:xfrm>
          <a:solidFill>
            <a:schemeClr val="accent1">
              <a:lumMod val="40000"/>
              <a:lumOff val="60000"/>
            </a:schemeClr>
          </a:solidFill>
        </p:spPr>
        <p:txBody>
          <a:bodyPr>
            <a:normAutofit fontScale="90000"/>
          </a:bodyPr>
          <a:lstStyle/>
          <a:p>
            <a:pPr algn="ctr"/>
            <a:br>
              <a:rPr lang="en-GB" sz="3600" b="1" dirty="0">
                <a:latin typeface="+mn-lt"/>
              </a:rPr>
            </a:br>
            <a:r>
              <a:rPr lang="en-GB" sz="3600" b="1" dirty="0">
                <a:latin typeface="+mn-lt"/>
              </a:rPr>
              <a:t>Curriculum in a ‘Colonial’ Formulation</a:t>
            </a:r>
            <a:br>
              <a:rPr lang="en-GB" sz="3600" b="1" dirty="0">
                <a:latin typeface="+mn-lt"/>
              </a:rPr>
            </a:br>
            <a:endParaRPr lang="en-GB" sz="2700" dirty="0">
              <a:latin typeface="+mn-lt"/>
            </a:endParaRPr>
          </a:p>
        </p:txBody>
      </p:sp>
      <p:graphicFrame>
        <p:nvGraphicFramePr>
          <p:cNvPr id="8" name="Content Placeholder 2">
            <a:extLst>
              <a:ext uri="{FF2B5EF4-FFF2-40B4-BE49-F238E27FC236}">
                <a16:creationId xmlns:a16="http://schemas.microsoft.com/office/drawing/2014/main" id="{F2B7638E-D824-858D-E2F3-E6004FBD2B60}"/>
              </a:ext>
            </a:extLst>
          </p:cNvPr>
          <p:cNvGraphicFramePr>
            <a:graphicFrameLocks noGrp="1"/>
          </p:cNvGraphicFramePr>
          <p:nvPr>
            <p:ph idx="1"/>
            <p:extLst>
              <p:ext uri="{D42A27DB-BD31-4B8C-83A1-F6EECF244321}">
                <p14:modId xmlns:p14="http://schemas.microsoft.com/office/powerpoint/2010/main" val="2778345073"/>
              </p:ext>
            </p:extLst>
          </p:nvPr>
        </p:nvGraphicFramePr>
        <p:xfrm>
          <a:off x="265814" y="1233377"/>
          <a:ext cx="8346558" cy="536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a:extLst>
              <a:ext uri="{FF2B5EF4-FFF2-40B4-BE49-F238E27FC236}">
                <a16:creationId xmlns:a16="http://schemas.microsoft.com/office/drawing/2014/main" id="{58FE2BB0-7420-2EED-A97F-495B9AE9AC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2549" y="2968767"/>
            <a:ext cx="3384000" cy="198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842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8BB06-3BF6-F858-2031-8CF8C521F33D}"/>
              </a:ext>
            </a:extLst>
          </p:cNvPr>
          <p:cNvSpPr>
            <a:spLocks noGrp="1"/>
          </p:cNvSpPr>
          <p:nvPr>
            <p:ph idx="1"/>
          </p:nvPr>
        </p:nvSpPr>
        <p:spPr>
          <a:xfrm>
            <a:off x="295275" y="1825625"/>
            <a:ext cx="11572875" cy="3365500"/>
          </a:xfrm>
          <a:solidFill>
            <a:schemeClr val="accent1">
              <a:lumMod val="40000"/>
              <a:lumOff val="60000"/>
            </a:schemeClr>
          </a:solidFill>
        </p:spPr>
        <p:txBody>
          <a:bodyPr/>
          <a:lstStyle/>
          <a:p>
            <a:pPr marL="0" indent="0" algn="ctr">
              <a:buNone/>
            </a:pPr>
            <a:endParaRPr lang="en-GB" sz="4000" b="1" dirty="0"/>
          </a:p>
          <a:p>
            <a:pPr marL="0" indent="0" algn="ctr">
              <a:buNone/>
            </a:pPr>
            <a:r>
              <a:rPr lang="en-GB" sz="4000" b="1" dirty="0">
                <a:latin typeface="+mn-lt"/>
              </a:rPr>
              <a:t>Decolonisation</a:t>
            </a:r>
            <a:br>
              <a:rPr lang="en-GB" b="1" dirty="0">
                <a:latin typeface="+mn-lt"/>
              </a:rPr>
            </a:br>
            <a:r>
              <a:rPr lang="en-GB" sz="2800" kern="100" dirty="0">
                <a:effectLst/>
                <a:latin typeface="+mn-lt"/>
                <a:ea typeface="Calibri" panose="020F0502020204030204" pitchFamily="34" charset="0"/>
                <a:cs typeface="Times New Roman" panose="02020603050405020304" pitchFamily="18" charset="0"/>
              </a:rPr>
              <a:t>“</a:t>
            </a:r>
            <a:r>
              <a:rPr lang="en-GB" sz="2800" i="1" kern="100" dirty="0">
                <a:effectLst/>
                <a:latin typeface="+mn-lt"/>
                <a:ea typeface="Calibri" panose="020F0502020204030204" pitchFamily="34" charset="0"/>
                <a:cs typeface="Times New Roman" panose="02020603050405020304" pitchFamily="18" charset="0"/>
              </a:rPr>
              <a:t>It is … in relation to the place of the Other that colonial desire is articulated</a:t>
            </a:r>
            <a:r>
              <a:rPr lang="en-GB" sz="2800" kern="100" dirty="0">
                <a:effectLst/>
                <a:latin typeface="+mn-lt"/>
                <a:ea typeface="Calibri" panose="020F0502020204030204" pitchFamily="34" charset="0"/>
                <a:cs typeface="Times New Roman" panose="02020603050405020304" pitchFamily="18" charset="0"/>
              </a:rPr>
              <a:t>…” (Fanon, 1967: xv)</a:t>
            </a:r>
            <a:br>
              <a:rPr lang="en-GB" sz="2800" b="1" dirty="0">
                <a:latin typeface="+mn-lt"/>
              </a:rPr>
            </a:br>
            <a:endParaRPr lang="en-GB" dirty="0"/>
          </a:p>
        </p:txBody>
      </p:sp>
    </p:spTree>
    <p:extLst>
      <p:ext uri="{BB962C8B-B14F-4D97-AF65-F5344CB8AC3E}">
        <p14:creationId xmlns:p14="http://schemas.microsoft.com/office/powerpoint/2010/main" val="51924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068F-55D7-C20D-4C97-D9A804E4FBB1}"/>
              </a:ext>
            </a:extLst>
          </p:cNvPr>
          <p:cNvSpPr>
            <a:spLocks noGrp="1"/>
          </p:cNvSpPr>
          <p:nvPr>
            <p:ph type="title"/>
          </p:nvPr>
        </p:nvSpPr>
        <p:spPr>
          <a:xfrm>
            <a:off x="0" y="1"/>
            <a:ext cx="12192000" cy="914399"/>
          </a:xfrm>
          <a:solidFill>
            <a:schemeClr val="accent1">
              <a:lumMod val="40000"/>
              <a:lumOff val="60000"/>
            </a:schemeClr>
          </a:solidFill>
        </p:spPr>
        <p:txBody>
          <a:bodyPr>
            <a:normAutofit fontScale="90000"/>
          </a:bodyPr>
          <a:lstStyle/>
          <a:p>
            <a:pPr algn="ctr"/>
            <a:r>
              <a:rPr lang="en-GB" sz="3200" b="1" dirty="0">
                <a:latin typeface="+mn-lt"/>
              </a:rPr>
              <a:t>Decolonisation</a:t>
            </a:r>
            <a:br>
              <a:rPr lang="en-GB" sz="3200" b="1" dirty="0">
                <a:latin typeface="+mn-lt"/>
              </a:rPr>
            </a:br>
            <a:r>
              <a:rPr lang="en-GB" sz="3200" i="1" dirty="0">
                <a:latin typeface="+mn-lt"/>
              </a:rPr>
              <a:t>“Taking the Bull [Colonialism/Coloniality] by the Horns”</a:t>
            </a:r>
          </a:p>
        </p:txBody>
      </p:sp>
      <p:graphicFrame>
        <p:nvGraphicFramePr>
          <p:cNvPr id="5" name="Content Placeholder 2">
            <a:extLst>
              <a:ext uri="{FF2B5EF4-FFF2-40B4-BE49-F238E27FC236}">
                <a16:creationId xmlns:a16="http://schemas.microsoft.com/office/drawing/2014/main" id="{855E2685-0C5A-4FE0-82A1-853BBD66E180}"/>
              </a:ext>
            </a:extLst>
          </p:cNvPr>
          <p:cNvGraphicFramePr>
            <a:graphicFrameLocks noGrp="1"/>
          </p:cNvGraphicFramePr>
          <p:nvPr>
            <p:ph idx="1"/>
          </p:nvPr>
        </p:nvGraphicFramePr>
        <p:xfrm>
          <a:off x="209550" y="1031359"/>
          <a:ext cx="11830050" cy="5664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19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6420-8A9D-49B6-8D08-1BF499A54FB6}"/>
              </a:ext>
            </a:extLst>
          </p:cNvPr>
          <p:cNvSpPr>
            <a:spLocks noGrp="1"/>
          </p:cNvSpPr>
          <p:nvPr>
            <p:ph type="title"/>
          </p:nvPr>
        </p:nvSpPr>
        <p:spPr>
          <a:xfrm>
            <a:off x="7515225" y="428626"/>
            <a:ext cx="4524375" cy="790574"/>
          </a:xfrm>
        </p:spPr>
        <p:txBody>
          <a:bodyPr anchor="b">
            <a:normAutofit fontScale="90000"/>
          </a:bodyPr>
          <a:lstStyle/>
          <a:p>
            <a:r>
              <a:rPr lang="en-GB" sz="3200" b="1" dirty="0">
                <a:latin typeface="+mn-lt"/>
              </a:rPr>
              <a:t>Decolonisation, Not Erasure</a:t>
            </a:r>
          </a:p>
        </p:txBody>
      </p:sp>
      <p:pic>
        <p:nvPicPr>
          <p:cNvPr id="5" name="Picture 4" descr="A plaque on a stone wall&#10;&#10;Description automatically generated">
            <a:extLst>
              <a:ext uri="{FF2B5EF4-FFF2-40B4-BE49-F238E27FC236}">
                <a16:creationId xmlns:a16="http://schemas.microsoft.com/office/drawing/2014/main" id="{98796DFF-10EB-90B1-0D5C-B90D48A1B8EE}"/>
              </a:ext>
            </a:extLst>
          </p:cNvPr>
          <p:cNvPicPr>
            <a:picLocks noChangeAspect="1"/>
          </p:cNvPicPr>
          <p:nvPr/>
        </p:nvPicPr>
        <p:blipFill rotWithShape="1">
          <a:blip r:embed="rId2"/>
          <a:srcRect l="11033" r="8146"/>
          <a:stretch/>
        </p:blipFill>
        <p:spPr>
          <a:xfrm>
            <a:off x="20" y="10"/>
            <a:ext cx="7390243" cy="6857990"/>
          </a:xfrm>
          <a:prstGeom prst="rect">
            <a:avLst/>
          </a:prstGeom>
        </p:spPr>
      </p:pic>
      <p:sp>
        <p:nvSpPr>
          <p:cNvPr id="10" name="Rectangle 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DE3559E7-D33F-5188-794F-E40972587ACE}"/>
              </a:ext>
            </a:extLst>
          </p:cNvPr>
          <p:cNvSpPr>
            <a:spLocks noGrp="1"/>
          </p:cNvSpPr>
          <p:nvPr>
            <p:ph idx="1"/>
          </p:nvPr>
        </p:nvSpPr>
        <p:spPr>
          <a:xfrm>
            <a:off x="7515225" y="1571625"/>
            <a:ext cx="4524375" cy="5282655"/>
          </a:xfrm>
        </p:spPr>
        <p:txBody>
          <a:bodyPr anchor="t">
            <a:noAutofit/>
          </a:bodyPr>
          <a:lstStyle/>
          <a:p>
            <a:r>
              <a:rPr lang="en-GB" sz="2400" i="0" dirty="0">
                <a:effectLst/>
              </a:rPr>
              <a:t>Decolonisation is not about deleting.</a:t>
            </a:r>
          </a:p>
          <a:p>
            <a:r>
              <a:rPr lang="en-GB" sz="1800" dirty="0"/>
              <a:t>P</a:t>
            </a:r>
            <a:r>
              <a:rPr lang="en-GB" sz="1800" i="0" dirty="0">
                <a:effectLst/>
              </a:rPr>
              <a:t>rof Rowena Arshad (2021) has said</a:t>
            </a:r>
            <a:r>
              <a:rPr lang="en-GB" sz="2000" b="0" i="0" dirty="0">
                <a:effectLst/>
                <a:latin typeface="Source Sans Pro" panose="020B0503030403020204" pitchFamily="34" charset="0"/>
              </a:rPr>
              <a:t>:</a:t>
            </a:r>
          </a:p>
          <a:p>
            <a:pPr lvl="1"/>
            <a:r>
              <a:rPr lang="en-GB" sz="2000" b="0" i="0" dirty="0">
                <a:effectLst/>
                <a:latin typeface="Source Sans Pro" panose="020B0503030403020204" pitchFamily="34" charset="0"/>
              </a:rPr>
              <a:t>“To decolonise is not about deleting knowledge or histories that have been developed in the West or colonial nations, rather it is to situate the histories and knowledges that do not originate from the West against the context of imperialism, colonialism and power and to consider why these have been marginalised and de-</a:t>
            </a:r>
            <a:r>
              <a:rPr lang="en-GB" sz="2000" b="0" i="0" dirty="0" err="1">
                <a:effectLst/>
                <a:latin typeface="Source Sans Pro" panose="020B0503030403020204" pitchFamily="34" charset="0"/>
              </a:rPr>
              <a:t>centered</a:t>
            </a:r>
            <a:r>
              <a:rPr lang="en-GB" sz="2000" dirty="0">
                <a:latin typeface="Source Sans Pro" panose="020B0503030403020204" pitchFamily="34" charset="0"/>
              </a:rPr>
              <a:t>” (2021).</a:t>
            </a:r>
          </a:p>
          <a:p>
            <a:r>
              <a:rPr lang="en-GB" sz="2000" dirty="0">
                <a:latin typeface="Source Sans Pro" panose="020B0503030403020204" pitchFamily="34" charset="0"/>
              </a:rPr>
              <a:t>Do not tear down statues but decolonise them (Palmer, 2021)</a:t>
            </a:r>
            <a:endParaRPr lang="en-GB" sz="2000" dirty="0"/>
          </a:p>
        </p:txBody>
      </p:sp>
    </p:spTree>
    <p:extLst>
      <p:ext uri="{BB962C8B-B14F-4D97-AF65-F5344CB8AC3E}">
        <p14:creationId xmlns:p14="http://schemas.microsoft.com/office/powerpoint/2010/main" val="59919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7DEDF-D0AD-FFB7-6AE8-154EE44F30B1}"/>
              </a:ext>
            </a:extLst>
          </p:cNvPr>
          <p:cNvSpPr>
            <a:spLocks noGrp="1"/>
          </p:cNvSpPr>
          <p:nvPr>
            <p:ph idx="1"/>
          </p:nvPr>
        </p:nvSpPr>
        <p:spPr>
          <a:xfrm>
            <a:off x="628650" y="1637414"/>
            <a:ext cx="10915650" cy="3306061"/>
          </a:xfrm>
          <a:solidFill>
            <a:schemeClr val="accent1">
              <a:lumMod val="40000"/>
              <a:lumOff val="60000"/>
            </a:schemeClr>
          </a:solidFill>
        </p:spPr>
        <p:txBody>
          <a:bodyPr>
            <a:normAutofit fontScale="92500" lnSpcReduction="10000"/>
          </a:bodyPr>
          <a:lstStyle/>
          <a:p>
            <a:pPr marL="0" indent="0" algn="ctr">
              <a:buNone/>
            </a:pPr>
            <a:endParaRPr lang="en-GB" sz="4000" dirty="0"/>
          </a:p>
          <a:p>
            <a:pPr marL="0" indent="0" algn="ctr">
              <a:buNone/>
            </a:pPr>
            <a:r>
              <a:rPr lang="en-GB" sz="4000" b="1" dirty="0"/>
              <a:t>Decolonising the Curriculum</a:t>
            </a:r>
          </a:p>
          <a:p>
            <a:pPr marL="0" indent="0" algn="ctr">
              <a:buNone/>
            </a:pPr>
            <a:endParaRPr lang="en-GB" sz="4000" b="1" dirty="0"/>
          </a:p>
          <a:p>
            <a:pPr marL="0" indent="0" algn="ctr">
              <a:buNone/>
            </a:pPr>
            <a:r>
              <a:rPr lang="en-GB" sz="2600" i="1" dirty="0"/>
              <a:t>“Statues fall, fees fall but curricula don’t “fall” </a:t>
            </a:r>
            <a:r>
              <a:rPr lang="en-GB" sz="2600" dirty="0"/>
              <a:t>(Shay, 2016: np)</a:t>
            </a:r>
          </a:p>
          <a:p>
            <a:pPr marL="0" indent="0" algn="ctr">
              <a:buNone/>
            </a:pPr>
            <a:endParaRPr lang="en-GB" sz="2600" dirty="0"/>
          </a:p>
          <a:p>
            <a:pPr marL="0" indent="0" algn="ctr">
              <a:buNone/>
            </a:pPr>
            <a:r>
              <a:rPr lang="en-GB" sz="2600" dirty="0"/>
              <a:t>“</a:t>
            </a:r>
            <a:r>
              <a:rPr lang="en-GB" sz="2600" i="1" dirty="0"/>
              <a:t>The university went to ‘decolonise’ and all they brought back was lousy diversity double-speak!” </a:t>
            </a:r>
            <a:r>
              <a:rPr lang="en-GB" sz="2600" dirty="0"/>
              <a:t>(</a:t>
            </a:r>
            <a:r>
              <a:rPr lang="en-GB" sz="2600" dirty="0" err="1">
                <a:effectLst/>
                <a:ea typeface="Calibri" panose="020F0502020204030204" pitchFamily="34" charset="0"/>
                <a:cs typeface="Times New Roman" panose="02020603050405020304" pitchFamily="18" charset="0"/>
              </a:rPr>
              <a:t>Doharty</a:t>
            </a:r>
            <a:r>
              <a:rPr lang="en-GB" sz="2600" dirty="0">
                <a:effectLst/>
                <a:ea typeface="Calibri" panose="020F0502020204030204" pitchFamily="34" charset="0"/>
                <a:cs typeface="Times New Roman" panose="02020603050405020304" pitchFamily="18" charset="0"/>
              </a:rPr>
              <a:t>, </a:t>
            </a:r>
            <a:r>
              <a:rPr lang="en-GB" sz="2600" dirty="0" err="1">
                <a:effectLst/>
                <a:ea typeface="Calibri" panose="020F0502020204030204" pitchFamily="34" charset="0"/>
                <a:cs typeface="Times New Roman" panose="02020603050405020304" pitchFamily="18" charset="0"/>
              </a:rPr>
              <a:t>Madriaga</a:t>
            </a:r>
            <a:r>
              <a:rPr lang="en-GB" sz="2600" dirty="0">
                <a:effectLst/>
                <a:ea typeface="Calibri" panose="020F0502020204030204" pitchFamily="34" charset="0"/>
                <a:cs typeface="Times New Roman" panose="02020603050405020304" pitchFamily="18" charset="0"/>
              </a:rPr>
              <a:t> and Joseph-Salisbury, 2021)</a:t>
            </a:r>
            <a:endParaRPr lang="en-GB" sz="2600" dirty="0"/>
          </a:p>
        </p:txBody>
      </p:sp>
    </p:spTree>
    <p:extLst>
      <p:ext uri="{BB962C8B-B14F-4D97-AF65-F5344CB8AC3E}">
        <p14:creationId xmlns:p14="http://schemas.microsoft.com/office/powerpoint/2010/main" val="1051979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E09-E88B-E2F8-7A79-EB44248950B2}"/>
              </a:ext>
            </a:extLst>
          </p:cNvPr>
          <p:cNvSpPr>
            <a:spLocks noGrp="1"/>
          </p:cNvSpPr>
          <p:nvPr>
            <p:ph type="title"/>
          </p:nvPr>
        </p:nvSpPr>
        <p:spPr>
          <a:xfrm>
            <a:off x="0" y="0"/>
            <a:ext cx="12192000" cy="962026"/>
          </a:xfrm>
          <a:solidFill>
            <a:schemeClr val="accent1">
              <a:lumMod val="60000"/>
              <a:lumOff val="40000"/>
            </a:schemeClr>
          </a:solidFill>
        </p:spPr>
        <p:txBody>
          <a:bodyPr>
            <a:normAutofit/>
          </a:bodyPr>
          <a:lstStyle/>
          <a:p>
            <a:pPr algn="ctr"/>
            <a:r>
              <a:rPr lang="en-GB" sz="3600" b="1" dirty="0">
                <a:latin typeface="+mn-lt"/>
              </a:rPr>
              <a:t>How To Decolonise the Curriculum</a:t>
            </a:r>
            <a:endParaRPr lang="en-GB" sz="3600" dirty="0"/>
          </a:p>
        </p:txBody>
      </p:sp>
      <p:graphicFrame>
        <p:nvGraphicFramePr>
          <p:cNvPr id="5" name="Content Placeholder 2">
            <a:extLst>
              <a:ext uri="{FF2B5EF4-FFF2-40B4-BE49-F238E27FC236}">
                <a16:creationId xmlns:a16="http://schemas.microsoft.com/office/drawing/2014/main" id="{3734FEFA-3A99-D537-DE3A-0A3292A909DF}"/>
              </a:ext>
            </a:extLst>
          </p:cNvPr>
          <p:cNvGraphicFramePr>
            <a:graphicFrameLocks noGrp="1"/>
          </p:cNvGraphicFramePr>
          <p:nvPr>
            <p:ph idx="1"/>
            <p:extLst>
              <p:ext uri="{D42A27DB-BD31-4B8C-83A1-F6EECF244321}">
                <p14:modId xmlns:p14="http://schemas.microsoft.com/office/powerpoint/2010/main" val="4210878579"/>
              </p:ext>
            </p:extLst>
          </p:nvPr>
        </p:nvGraphicFramePr>
        <p:xfrm>
          <a:off x="166687" y="962026"/>
          <a:ext cx="11858625" cy="568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46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AF29AD-AB13-BE4A-49AB-9F30EEA78376}"/>
              </a:ext>
            </a:extLst>
          </p:cNvPr>
          <p:cNvSpPr>
            <a:spLocks noGrp="1"/>
          </p:cNvSpPr>
          <p:nvPr>
            <p:ph idx="1"/>
          </p:nvPr>
        </p:nvSpPr>
        <p:spPr>
          <a:xfrm>
            <a:off x="514350" y="1825625"/>
            <a:ext cx="11220450" cy="2927350"/>
          </a:xfrm>
          <a:solidFill>
            <a:schemeClr val="accent1">
              <a:lumMod val="40000"/>
              <a:lumOff val="60000"/>
            </a:schemeClr>
          </a:solidFill>
        </p:spPr>
        <p:txBody>
          <a:bodyPr/>
          <a:lstStyle/>
          <a:p>
            <a:pPr marL="0" indent="0" algn="ctr">
              <a:buNone/>
            </a:pPr>
            <a:r>
              <a:rPr lang="en-GB" sz="4000" b="1" dirty="0">
                <a:latin typeface="+mn-lt"/>
              </a:rPr>
              <a:t>Introduction</a:t>
            </a:r>
          </a:p>
          <a:p>
            <a:pPr marL="0" indent="0" algn="ctr">
              <a:buNone/>
            </a:pPr>
            <a:br>
              <a:rPr lang="en-GB" sz="4000" dirty="0">
                <a:latin typeface="+mn-lt"/>
              </a:rPr>
            </a:br>
            <a:r>
              <a:rPr lang="en-GB" i="1" kern="100" dirty="0">
                <a:effectLst/>
                <a:latin typeface="Calibri" panose="020F0502020204030204" pitchFamily="34" charset="0"/>
                <a:ea typeface="Calibri" panose="020F0502020204030204" pitchFamily="34" charset="0"/>
                <a:cs typeface="Times New Roman" panose="02020603050405020304" pitchFamily="18" charset="0"/>
              </a:rPr>
              <a:t>“… Epistemic privilege is in the side of the colonizer [not the colonized …]”</a:t>
            </a:r>
            <a:r>
              <a:rPr lang="en-GB" kern="100" dirty="0">
                <a:effectLst/>
                <a:latin typeface="Calibri" panose="020F0502020204030204" pitchFamily="34" charset="0"/>
                <a:ea typeface="Calibri" panose="020F0502020204030204" pitchFamily="34" charset="0"/>
                <a:cs typeface="Times New Roman" panose="02020603050405020304" pitchFamily="18" charset="0"/>
              </a:rPr>
              <a:t> (Mignolo, 2007: 459)</a:t>
            </a:r>
          </a:p>
          <a:p>
            <a:pPr marL="0" indent="0" algn="ctr">
              <a:buNone/>
            </a:pPr>
            <a:endParaRPr lang="en-GB" dirty="0"/>
          </a:p>
        </p:txBody>
      </p:sp>
    </p:spTree>
    <p:extLst>
      <p:ext uri="{BB962C8B-B14F-4D97-AF65-F5344CB8AC3E}">
        <p14:creationId xmlns:p14="http://schemas.microsoft.com/office/powerpoint/2010/main" val="121774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614C3CD4-254D-D821-F393-BD4A921987A1}"/>
              </a:ext>
            </a:extLst>
          </p:cNvPr>
          <p:cNvGraphicFramePr>
            <a:graphicFrameLocks noGrp="1"/>
          </p:cNvGraphicFramePr>
          <p:nvPr>
            <p:ph idx="1"/>
            <p:extLst>
              <p:ext uri="{D42A27DB-BD31-4B8C-83A1-F6EECF244321}">
                <p14:modId xmlns:p14="http://schemas.microsoft.com/office/powerpoint/2010/main" val="228161813"/>
              </p:ext>
            </p:extLst>
          </p:nvPr>
        </p:nvGraphicFramePr>
        <p:xfrm>
          <a:off x="406400" y="542926"/>
          <a:ext cx="11287760" cy="5807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22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556-5A54-8CF5-9AC7-92A067522A9C}"/>
              </a:ext>
            </a:extLst>
          </p:cNvPr>
          <p:cNvSpPr>
            <a:spLocks noGrp="1"/>
          </p:cNvSpPr>
          <p:nvPr>
            <p:ph type="title"/>
          </p:nvPr>
        </p:nvSpPr>
        <p:spPr>
          <a:xfrm>
            <a:off x="0" y="1"/>
            <a:ext cx="12192000" cy="1285874"/>
          </a:xfrm>
          <a:solidFill>
            <a:schemeClr val="accent1">
              <a:lumMod val="40000"/>
              <a:lumOff val="60000"/>
            </a:schemeClr>
          </a:solidFill>
        </p:spPr>
        <p:txBody>
          <a:bodyPr>
            <a:normAutofit/>
          </a:bodyPr>
          <a:lstStyle/>
          <a:p>
            <a:pPr algn="ctr"/>
            <a:r>
              <a:rPr lang="en-GB" sz="3600" b="1" dirty="0">
                <a:latin typeface="+mn-lt"/>
              </a:rPr>
              <a:t>Plenary </a:t>
            </a:r>
            <a:br>
              <a:rPr lang="en-GB" dirty="0"/>
            </a:br>
            <a:r>
              <a:rPr lang="en-GB" sz="2400" i="1" dirty="0">
                <a:latin typeface="+mn-lt"/>
              </a:rPr>
              <a:t>“</a:t>
            </a:r>
            <a:r>
              <a:rPr lang="en-GB" sz="2800" i="1" dirty="0">
                <a:latin typeface="+mn-lt"/>
              </a:rPr>
              <a:t>Silence … a form of quiet, slow, psychological violence…” </a:t>
            </a:r>
            <a:r>
              <a:rPr lang="en-GB" sz="2800" dirty="0">
                <a:latin typeface="+mn-lt"/>
              </a:rPr>
              <a:t>(Pillay, 2016: 157)</a:t>
            </a:r>
            <a:endParaRPr lang="en-GB" sz="2800" i="1" dirty="0">
              <a:latin typeface="+mn-lt"/>
            </a:endParaRPr>
          </a:p>
        </p:txBody>
      </p:sp>
      <p:graphicFrame>
        <p:nvGraphicFramePr>
          <p:cNvPr id="5" name="Content Placeholder 2">
            <a:extLst>
              <a:ext uri="{FF2B5EF4-FFF2-40B4-BE49-F238E27FC236}">
                <a16:creationId xmlns:a16="http://schemas.microsoft.com/office/drawing/2014/main" id="{1D9921C3-66AA-7FF5-409A-C6E48FFA009A}"/>
              </a:ext>
            </a:extLst>
          </p:cNvPr>
          <p:cNvGraphicFramePr>
            <a:graphicFrameLocks noGrp="1"/>
          </p:cNvGraphicFramePr>
          <p:nvPr>
            <p:ph idx="1"/>
            <p:extLst>
              <p:ext uri="{D42A27DB-BD31-4B8C-83A1-F6EECF244321}">
                <p14:modId xmlns:p14="http://schemas.microsoft.com/office/powerpoint/2010/main" val="413363181"/>
              </p:ext>
            </p:extLst>
          </p:nvPr>
        </p:nvGraphicFramePr>
        <p:xfrm>
          <a:off x="616689" y="1584251"/>
          <a:ext cx="10802678" cy="499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56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t desk">
            <a:extLst>
              <a:ext uri="{FF2B5EF4-FFF2-40B4-BE49-F238E27FC236}">
                <a16:creationId xmlns:a16="http://schemas.microsoft.com/office/drawing/2014/main" id="{78771A1E-8407-D310-3CAC-D2EEE24CD716}"/>
              </a:ext>
            </a:extLst>
          </p:cNvPr>
          <p:cNvPicPr>
            <a:picLocks noChangeAspect="1"/>
          </p:cNvPicPr>
          <p:nvPr/>
        </p:nvPicPr>
        <p:blipFill rotWithShape="1">
          <a:blip r:embed="rId2"/>
          <a:srcRect r="5882" b="-1"/>
          <a:stretch/>
        </p:blipFill>
        <p:spPr>
          <a:xfrm>
            <a:off x="0" y="-1"/>
            <a:ext cx="12188951" cy="6858001"/>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62E9EE-F68D-0A6F-2CF8-838D85DBAEF6}"/>
              </a:ext>
            </a:extLst>
          </p:cNvPr>
          <p:cNvSpPr>
            <a:spLocks noGrp="1"/>
          </p:cNvSpPr>
          <p:nvPr>
            <p:ph type="title"/>
          </p:nvPr>
        </p:nvSpPr>
        <p:spPr>
          <a:xfrm>
            <a:off x="4816550" y="365125"/>
            <a:ext cx="6537250" cy="1899912"/>
          </a:xfrm>
        </p:spPr>
        <p:txBody>
          <a:bodyPr>
            <a:normAutofit/>
          </a:bodyPr>
          <a:lstStyle/>
          <a:p>
            <a:r>
              <a:rPr lang="en-GB" sz="4800" b="1" dirty="0">
                <a:latin typeface="+mn-lt"/>
              </a:rPr>
              <a:t>Thank You </a:t>
            </a:r>
          </a:p>
        </p:txBody>
      </p:sp>
      <p:sp>
        <p:nvSpPr>
          <p:cNvPr id="3" name="Content Placeholder 2">
            <a:extLst>
              <a:ext uri="{FF2B5EF4-FFF2-40B4-BE49-F238E27FC236}">
                <a16:creationId xmlns:a16="http://schemas.microsoft.com/office/drawing/2014/main" id="{E45EB8D2-D432-5586-8DBB-5C13BC9DBB00}"/>
              </a:ext>
            </a:extLst>
          </p:cNvPr>
          <p:cNvSpPr>
            <a:spLocks noGrp="1"/>
          </p:cNvSpPr>
          <p:nvPr>
            <p:ph idx="1"/>
          </p:nvPr>
        </p:nvSpPr>
        <p:spPr>
          <a:xfrm>
            <a:off x="6096000" y="2434201"/>
            <a:ext cx="5886892" cy="3742762"/>
          </a:xfrm>
        </p:spPr>
        <p:txBody>
          <a:bodyPr>
            <a:normAutofit/>
          </a:bodyPr>
          <a:lstStyle/>
          <a:p>
            <a:pPr marL="0" indent="0">
              <a:buNone/>
            </a:pPr>
            <a:r>
              <a:rPr lang="en-GB" b="1" dirty="0"/>
              <a:t>Further inquiry, please email:  </a:t>
            </a:r>
            <a:r>
              <a:rPr lang="en-GB" b="1" dirty="0">
                <a:hlinkClick r:id="rId3"/>
              </a:rPr>
              <a:t>Yonah.Matemba@uws.ac.uk</a:t>
            </a:r>
            <a:endParaRPr lang="en-US" b="1" dirty="0"/>
          </a:p>
          <a:p>
            <a:endParaRPr lang="en-GB" sz="2000" dirty="0"/>
          </a:p>
        </p:txBody>
      </p:sp>
    </p:spTree>
    <p:extLst>
      <p:ext uri="{BB962C8B-B14F-4D97-AF65-F5344CB8AC3E}">
        <p14:creationId xmlns:p14="http://schemas.microsoft.com/office/powerpoint/2010/main" val="883550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21B8-11B1-2536-1B50-83C569B7A1F4}"/>
              </a:ext>
            </a:extLst>
          </p:cNvPr>
          <p:cNvSpPr>
            <a:spLocks noGrp="1"/>
          </p:cNvSpPr>
          <p:nvPr>
            <p:ph type="title"/>
          </p:nvPr>
        </p:nvSpPr>
        <p:spPr>
          <a:xfrm>
            <a:off x="0" y="0"/>
            <a:ext cx="12192000" cy="516835"/>
          </a:xfrm>
          <a:solidFill>
            <a:schemeClr val="accent1">
              <a:lumMod val="40000"/>
              <a:lumOff val="60000"/>
            </a:schemeClr>
          </a:solidFill>
        </p:spPr>
        <p:txBody>
          <a:bodyPr>
            <a:normAutofit fontScale="90000"/>
          </a:bodyPr>
          <a:lstStyle/>
          <a:p>
            <a:pPr algn="ctr"/>
            <a:r>
              <a:rPr lang="en-GB" sz="4000" b="1" dirty="0">
                <a:latin typeface="+mn-lt"/>
              </a:rPr>
              <a:t>References</a:t>
            </a:r>
          </a:p>
        </p:txBody>
      </p:sp>
      <p:sp>
        <p:nvSpPr>
          <p:cNvPr id="3" name="Content Placeholder 2">
            <a:extLst>
              <a:ext uri="{FF2B5EF4-FFF2-40B4-BE49-F238E27FC236}">
                <a16:creationId xmlns:a16="http://schemas.microsoft.com/office/drawing/2014/main" id="{EF60B1FC-DF77-B98A-D8F1-FE21E477E6D4}"/>
              </a:ext>
            </a:extLst>
          </p:cNvPr>
          <p:cNvSpPr>
            <a:spLocks noGrp="1"/>
          </p:cNvSpPr>
          <p:nvPr>
            <p:ph idx="1"/>
          </p:nvPr>
        </p:nvSpPr>
        <p:spPr>
          <a:xfrm>
            <a:off x="166977" y="637953"/>
            <a:ext cx="11895152" cy="6025240"/>
          </a:xfrm>
        </p:spPr>
        <p:txBody>
          <a:bodyPr>
            <a:normAutofit fontScale="62500" lnSpcReduction="20000"/>
          </a:bodyPr>
          <a:lstStyle/>
          <a:p>
            <a:pPr marL="342900" lvl="0" indent="-342900" algn="just">
              <a:lnSpc>
                <a:spcPct val="107000"/>
              </a:lnSpc>
              <a:spcAft>
                <a:spcPts val="800"/>
              </a:spcAft>
              <a:buFont typeface="Arial" panose="020B0604020202020204" pitchFamily="34" charset="0"/>
              <a:buChar char="•"/>
              <a:tabLst>
                <a:tab pos="457200" algn="l"/>
              </a:tabLst>
            </a:pPr>
            <a:r>
              <a:rPr lang="en-GB" sz="2100" kern="100" dirty="0">
                <a:solidFill>
                  <a:srgbClr val="000000"/>
                </a:solidFill>
                <a:effectLst/>
                <a:ea typeface="Calibri" panose="020F0502020204030204" pitchFamily="34" charset="0"/>
                <a:cs typeface="Calibri" panose="020F0502020204030204" pitchFamily="34" charset="0"/>
              </a:rPr>
              <a:t>Apple, M. (2004) </a:t>
            </a:r>
            <a:r>
              <a:rPr lang="en-GB" sz="2100" i="1" kern="100" dirty="0">
                <a:solidFill>
                  <a:srgbClr val="000000"/>
                </a:solidFill>
                <a:effectLst/>
                <a:ea typeface="Calibri" panose="020F0502020204030204" pitchFamily="34" charset="0"/>
                <a:cs typeface="Calibri" panose="020F0502020204030204" pitchFamily="34" charset="0"/>
              </a:rPr>
              <a:t>Ideology and Curriculum,</a:t>
            </a:r>
            <a:r>
              <a:rPr lang="en-GB" sz="2100" kern="100" dirty="0">
                <a:solidFill>
                  <a:srgbClr val="000000"/>
                </a:solidFill>
                <a:effectLst/>
                <a:ea typeface="Calibri" panose="020F0502020204030204" pitchFamily="34" charset="0"/>
                <a:cs typeface="Calibri" panose="020F0502020204030204" pitchFamily="34" charset="0"/>
              </a:rPr>
              <a:t> New York: Routledge</a:t>
            </a:r>
            <a:endParaRPr lang="en-GB" sz="21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2100" kern="100" dirty="0">
                <a:solidFill>
                  <a:srgbClr val="000000"/>
                </a:solidFill>
                <a:effectLst/>
                <a:ea typeface="Calibri" panose="020F0502020204030204" pitchFamily="34" charset="0"/>
                <a:cs typeface="Calibri" panose="020F0502020204030204" pitchFamily="34" charset="0"/>
              </a:rPr>
              <a:t>Clapham, C. (2020) “Briefing Decolonising African Studies?” </a:t>
            </a:r>
            <a:r>
              <a:rPr lang="en-GB" sz="2100" i="1" kern="100" dirty="0">
                <a:solidFill>
                  <a:srgbClr val="000000"/>
                </a:solidFill>
                <a:effectLst/>
                <a:ea typeface="Calibri" panose="020F0502020204030204" pitchFamily="34" charset="0"/>
                <a:cs typeface="Calibri" panose="020F0502020204030204" pitchFamily="34" charset="0"/>
              </a:rPr>
              <a:t>The Journal of Modern African Studies</a:t>
            </a:r>
            <a:r>
              <a:rPr lang="en-GB" sz="2100" kern="100" dirty="0">
                <a:solidFill>
                  <a:srgbClr val="000000"/>
                </a:solidFill>
                <a:effectLst/>
                <a:ea typeface="Calibri" panose="020F0502020204030204" pitchFamily="34" charset="0"/>
                <a:cs typeface="Calibri" panose="020F0502020204030204" pitchFamily="34" charset="0"/>
              </a:rPr>
              <a:t>, 58(1), pp. 137-153.</a:t>
            </a:r>
            <a:endParaRPr lang="en-GB" sz="21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GB" sz="2100" kern="100" dirty="0" err="1">
                <a:effectLst/>
                <a:ea typeface="Calibri" panose="020F0502020204030204" pitchFamily="34" charset="0"/>
                <a:cs typeface="Calibri" panose="020F0502020204030204" pitchFamily="34" charset="0"/>
              </a:rPr>
              <a:t>Busey</a:t>
            </a:r>
            <a:r>
              <a:rPr lang="en-GB" sz="2100" kern="100" dirty="0">
                <a:effectLst/>
                <a:ea typeface="Calibri" panose="020F0502020204030204" pitchFamily="34" charset="0"/>
                <a:cs typeface="Calibri" panose="020F0502020204030204" pitchFamily="34" charset="0"/>
              </a:rPr>
              <a:t>, C.L. and Coleman-King, C. (2023) “All Around the World Same Song: Transnational Anti-Black Racism and New (and Old) Directions for Critical Race Theory in Educational Research,” </a:t>
            </a:r>
            <a:r>
              <a:rPr lang="en-GB" sz="2100" i="1" kern="100" dirty="0">
                <a:effectLst/>
                <a:ea typeface="Calibri" panose="020F0502020204030204" pitchFamily="34" charset="0"/>
                <a:cs typeface="Calibri" panose="020F0502020204030204" pitchFamily="34" charset="0"/>
              </a:rPr>
              <a:t>Urban Education</a:t>
            </a:r>
            <a:r>
              <a:rPr lang="en-GB" sz="2100" kern="100" dirty="0">
                <a:effectLst/>
                <a:ea typeface="Calibri" panose="020F0502020204030204" pitchFamily="34" charset="0"/>
                <a:cs typeface="Calibri" panose="020F0502020204030204" pitchFamily="34" charset="0"/>
              </a:rPr>
              <a:t>, 58(6), pp. 1327–1354.</a:t>
            </a:r>
          </a:p>
          <a:p>
            <a:pPr algn="just">
              <a:lnSpc>
                <a:spcPct val="107000"/>
              </a:lnSpc>
              <a:spcAft>
                <a:spcPts val="800"/>
              </a:spcAft>
            </a:pPr>
            <a:r>
              <a:rPr lang="en-GB" sz="2100" kern="100" dirty="0">
                <a:solidFill>
                  <a:srgbClr val="000000"/>
                </a:solidFill>
                <a:effectLst/>
                <a:ea typeface="Calibri" panose="020F0502020204030204" pitchFamily="34" charset="0"/>
                <a:cs typeface="Calibri" panose="020F0502020204030204" pitchFamily="34" charset="0"/>
              </a:rPr>
              <a:t>Cossa, J. (2018) “Addressing the Challenge of Coloniality in the Promise of Modernity and Cosmopolitanism to Higher Education: De-Bordering, De-</a:t>
            </a:r>
            <a:r>
              <a:rPr lang="en-GB" sz="2100" kern="100" dirty="0" err="1">
                <a:solidFill>
                  <a:srgbClr val="000000"/>
                </a:solidFill>
                <a:effectLst/>
                <a:ea typeface="Calibri" panose="020F0502020204030204" pitchFamily="34" charset="0"/>
                <a:cs typeface="Calibri" panose="020F0502020204030204" pitchFamily="34" charset="0"/>
              </a:rPr>
              <a:t>centrering</a:t>
            </a:r>
            <a:r>
              <a:rPr lang="en-GB" sz="2100" kern="100" dirty="0">
                <a:solidFill>
                  <a:srgbClr val="000000"/>
                </a:solidFill>
                <a:effectLst/>
                <a:ea typeface="Calibri" panose="020F0502020204030204" pitchFamily="34" charset="0"/>
                <a:cs typeface="Calibri" panose="020F0502020204030204" pitchFamily="34" charset="0"/>
              </a:rPr>
              <a:t>/De-</a:t>
            </a:r>
            <a:r>
              <a:rPr lang="en-GB" sz="2100" kern="100" dirty="0" err="1">
                <a:solidFill>
                  <a:srgbClr val="000000"/>
                </a:solidFill>
                <a:effectLst/>
                <a:ea typeface="Calibri" panose="020F0502020204030204" pitchFamily="34" charset="0"/>
                <a:cs typeface="Calibri" panose="020F0502020204030204" pitchFamily="34" charset="0"/>
              </a:rPr>
              <a:t>peripherizing</a:t>
            </a:r>
            <a:r>
              <a:rPr lang="en-GB" sz="2100" kern="100" dirty="0">
                <a:solidFill>
                  <a:srgbClr val="000000"/>
                </a:solidFill>
                <a:effectLst/>
                <a:ea typeface="Calibri" panose="020F0502020204030204" pitchFamily="34" charset="0"/>
                <a:cs typeface="Calibri" panose="020F0502020204030204" pitchFamily="34" charset="0"/>
              </a:rPr>
              <a:t>, and De-</a:t>
            </a:r>
            <a:r>
              <a:rPr lang="en-GB" sz="2100" kern="100" dirty="0" err="1">
                <a:solidFill>
                  <a:srgbClr val="000000"/>
                </a:solidFill>
                <a:effectLst/>
                <a:ea typeface="Calibri" panose="020F0502020204030204" pitchFamily="34" charset="0"/>
                <a:cs typeface="Calibri" panose="020F0502020204030204" pitchFamily="34" charset="0"/>
              </a:rPr>
              <a:t>colonilizing</a:t>
            </a:r>
            <a:r>
              <a:rPr lang="en-GB" sz="2100" kern="100" dirty="0">
                <a:solidFill>
                  <a:srgbClr val="000000"/>
                </a:solidFill>
                <a:effectLst/>
                <a:ea typeface="Calibri" panose="020F0502020204030204" pitchFamily="34" charset="0"/>
                <a:cs typeface="Calibri" panose="020F0502020204030204" pitchFamily="34" charset="0"/>
              </a:rPr>
              <a:t>.” In Re-Visioning Education in Africa: Ubuntu-Inspired Education for Humanity, edited by E. J. </a:t>
            </a:r>
            <a:r>
              <a:rPr lang="en-GB" sz="2100" kern="100" dirty="0" err="1">
                <a:solidFill>
                  <a:srgbClr val="000000"/>
                </a:solidFill>
                <a:effectLst/>
                <a:ea typeface="Calibri" panose="020F0502020204030204" pitchFamily="34" charset="0"/>
                <a:cs typeface="Calibri" panose="020F0502020204030204" pitchFamily="34" charset="0"/>
              </a:rPr>
              <a:t>Takyi</a:t>
            </a:r>
            <a:r>
              <a:rPr lang="en-GB" sz="2100" kern="100" dirty="0">
                <a:solidFill>
                  <a:srgbClr val="000000"/>
                </a:solidFill>
                <a:effectLst/>
                <a:ea typeface="Calibri" panose="020F0502020204030204" pitchFamily="34" charset="0"/>
                <a:cs typeface="Calibri" panose="020F0502020204030204" pitchFamily="34" charset="0"/>
              </a:rPr>
              <a:t>-Amoako and N. T. </a:t>
            </a:r>
            <a:r>
              <a:rPr lang="en-GB" sz="2100" kern="100" dirty="0" err="1">
                <a:solidFill>
                  <a:srgbClr val="000000"/>
                </a:solidFill>
                <a:effectLst/>
                <a:ea typeface="Calibri" panose="020F0502020204030204" pitchFamily="34" charset="0"/>
                <a:cs typeface="Calibri" panose="020F0502020204030204" pitchFamily="34" charset="0"/>
              </a:rPr>
              <a:t>Assie</a:t>
            </a:r>
            <a:r>
              <a:rPr lang="en-GB" sz="2100" kern="100" dirty="0">
                <a:solidFill>
                  <a:srgbClr val="000000"/>
                </a:solidFill>
                <a:effectLst/>
                <a:ea typeface="Calibri" panose="020F0502020204030204" pitchFamily="34" charset="0"/>
                <a:cs typeface="Calibri" panose="020F0502020204030204" pitchFamily="34" charset="0"/>
              </a:rPr>
              <a:t>-Lumumba, 193–204. London: Palgrave- MacMillan.</a:t>
            </a:r>
          </a:p>
          <a:p>
            <a:pPr algn="just">
              <a:lnSpc>
                <a:spcPct val="107000"/>
              </a:lnSpc>
              <a:spcAft>
                <a:spcPts val="800"/>
              </a:spcAft>
            </a:pPr>
            <a:r>
              <a:rPr lang="en-GB" sz="2100" kern="100" dirty="0" err="1">
                <a:effectLst/>
                <a:ea typeface="Calibri" panose="020F0502020204030204" pitchFamily="34" charset="0"/>
                <a:cs typeface="Times New Roman" panose="02020603050405020304" pitchFamily="18" charset="0"/>
              </a:rPr>
              <a:t>Doharty</a:t>
            </a:r>
            <a:r>
              <a:rPr lang="en-GB" sz="2100" kern="100" dirty="0">
                <a:effectLst/>
                <a:ea typeface="Calibri" panose="020F0502020204030204" pitchFamily="34" charset="0"/>
                <a:cs typeface="Times New Roman" panose="02020603050405020304" pitchFamily="18" charset="0"/>
              </a:rPr>
              <a:t>, N., </a:t>
            </a:r>
            <a:r>
              <a:rPr lang="en-GB" sz="2100" kern="100" dirty="0" err="1">
                <a:effectLst/>
                <a:ea typeface="Calibri" panose="020F0502020204030204" pitchFamily="34" charset="0"/>
                <a:cs typeface="Times New Roman" panose="02020603050405020304" pitchFamily="18" charset="0"/>
              </a:rPr>
              <a:t>Madriaga</a:t>
            </a:r>
            <a:r>
              <a:rPr lang="en-GB" sz="2100" kern="100" dirty="0">
                <a:effectLst/>
                <a:ea typeface="Calibri" panose="020F0502020204030204" pitchFamily="34" charset="0"/>
                <a:cs typeface="Times New Roman" panose="02020603050405020304" pitchFamily="18" charset="0"/>
              </a:rPr>
              <a:t>, M. and Joseph-Salisbury, R.  (2021) “The university went to ‘decolonise’ and all they brought back was lousy diversity double-speak! Critical race counter-stories from faculty of colour in ‘decolonial’ times,” </a:t>
            </a:r>
            <a:r>
              <a:rPr lang="en-GB" sz="2100" i="1" kern="100" dirty="0">
                <a:effectLst/>
                <a:ea typeface="Calibri" panose="020F0502020204030204" pitchFamily="34" charset="0"/>
                <a:cs typeface="Times New Roman" panose="02020603050405020304" pitchFamily="18" charset="0"/>
              </a:rPr>
              <a:t>Educational Philosophy and Theory</a:t>
            </a:r>
            <a:r>
              <a:rPr lang="en-GB" sz="2100" kern="100" dirty="0">
                <a:effectLst/>
                <a:ea typeface="Calibri" panose="020F0502020204030204" pitchFamily="34" charset="0"/>
                <a:cs typeface="Times New Roman" panose="02020603050405020304" pitchFamily="18" charset="0"/>
              </a:rPr>
              <a:t>, 53(3), PP. 233-244.</a:t>
            </a:r>
          </a:p>
          <a:p>
            <a:pPr algn="just">
              <a:lnSpc>
                <a:spcPct val="107000"/>
              </a:lnSpc>
              <a:spcAft>
                <a:spcPts val="800"/>
              </a:spcAft>
            </a:pPr>
            <a:r>
              <a:rPr lang="en-GB" sz="2100" kern="100" dirty="0">
                <a:solidFill>
                  <a:srgbClr val="000000"/>
                </a:solidFill>
                <a:effectLst/>
                <a:ea typeface="Calibri" panose="020F0502020204030204" pitchFamily="34" charset="0"/>
                <a:cs typeface="Calibri" panose="020F0502020204030204" pitchFamily="34" charset="0"/>
              </a:rPr>
              <a:t>DiAngelo, R. (2011) “White Fragility,” </a:t>
            </a:r>
            <a:r>
              <a:rPr lang="en-GB" sz="2100" i="1" kern="100" dirty="0">
                <a:solidFill>
                  <a:srgbClr val="000000"/>
                </a:solidFill>
                <a:effectLst/>
                <a:ea typeface="Calibri" panose="020F0502020204030204" pitchFamily="34" charset="0"/>
                <a:cs typeface="Calibri" panose="020F0502020204030204" pitchFamily="34" charset="0"/>
              </a:rPr>
              <a:t>International Journal of Critical Pedagogy</a:t>
            </a:r>
            <a:r>
              <a:rPr lang="en-GB" sz="2100" kern="100" dirty="0">
                <a:solidFill>
                  <a:srgbClr val="000000"/>
                </a:solidFill>
                <a:effectLst/>
                <a:ea typeface="Calibri" panose="020F0502020204030204" pitchFamily="34" charset="0"/>
                <a:cs typeface="Calibri" panose="020F0502020204030204" pitchFamily="34" charset="0"/>
              </a:rPr>
              <a:t>, 3(3), pp. 54-70.</a:t>
            </a:r>
          </a:p>
          <a:p>
            <a:pPr algn="just">
              <a:lnSpc>
                <a:spcPct val="107000"/>
              </a:lnSpc>
              <a:spcAft>
                <a:spcPts val="800"/>
              </a:spcAft>
            </a:pPr>
            <a:r>
              <a:rPr lang="en-GB" sz="2100" kern="100" dirty="0">
                <a:solidFill>
                  <a:srgbClr val="000000"/>
                </a:solidFill>
                <a:effectLst/>
                <a:ea typeface="Calibri" panose="020F0502020204030204" pitchFamily="34" charset="0"/>
                <a:cs typeface="Calibri" panose="020F0502020204030204" pitchFamily="34" charset="0"/>
              </a:rPr>
              <a:t>Fanon, F. (1967) </a:t>
            </a:r>
            <a:r>
              <a:rPr lang="en-GB" sz="2100" i="1" kern="100" dirty="0">
                <a:solidFill>
                  <a:srgbClr val="000000"/>
                </a:solidFill>
                <a:effectLst/>
                <a:ea typeface="Calibri" panose="020F0502020204030204" pitchFamily="34" charset="0"/>
                <a:cs typeface="Calibri" panose="020F0502020204030204" pitchFamily="34" charset="0"/>
              </a:rPr>
              <a:t>Black Skin, White Masks</a:t>
            </a:r>
            <a:r>
              <a:rPr lang="en-GB" sz="2100" kern="100" dirty="0">
                <a:solidFill>
                  <a:srgbClr val="000000"/>
                </a:solidFill>
                <a:effectLst/>
                <a:ea typeface="Calibri" panose="020F0502020204030204" pitchFamily="34" charset="0"/>
                <a:cs typeface="Calibri" panose="020F0502020204030204" pitchFamily="34" charset="0"/>
              </a:rPr>
              <a:t>, Grove Press. </a:t>
            </a:r>
          </a:p>
          <a:p>
            <a:pPr algn="just">
              <a:lnSpc>
                <a:spcPct val="107000"/>
              </a:lnSpc>
              <a:spcAft>
                <a:spcPts val="800"/>
              </a:spcAft>
            </a:pPr>
            <a:r>
              <a:rPr lang="en-GB" sz="2100" kern="100" dirty="0">
                <a:solidFill>
                  <a:srgbClr val="000000"/>
                </a:solidFill>
                <a:effectLst/>
                <a:ea typeface="Calibri" panose="020F0502020204030204" pitchFamily="34" charset="0"/>
                <a:cs typeface="Calibri" panose="020F0502020204030204" pitchFamily="34" charset="0"/>
              </a:rPr>
              <a:t>Heaney, S. (1990) </a:t>
            </a:r>
            <a:r>
              <a:rPr lang="en-GB" sz="2100" i="1" kern="100" dirty="0">
                <a:solidFill>
                  <a:srgbClr val="000000"/>
                </a:solidFill>
                <a:effectLst/>
                <a:ea typeface="Calibri" panose="020F0502020204030204" pitchFamily="34" charset="0"/>
                <a:cs typeface="Calibri" panose="020F0502020204030204" pitchFamily="34" charset="0"/>
              </a:rPr>
              <a:t>New Selected Poems 1966–1987</a:t>
            </a:r>
            <a:r>
              <a:rPr lang="en-GB" sz="2100" kern="100" dirty="0">
                <a:solidFill>
                  <a:srgbClr val="000000"/>
                </a:solidFill>
                <a:effectLst/>
                <a:ea typeface="Calibri" panose="020F0502020204030204" pitchFamily="34" charset="0"/>
                <a:cs typeface="Calibri" panose="020F0502020204030204" pitchFamily="34" charset="0"/>
              </a:rPr>
              <a:t>, London, Faber &amp; Faber.</a:t>
            </a:r>
          </a:p>
          <a:p>
            <a:pPr algn="just">
              <a:lnSpc>
                <a:spcPct val="107000"/>
              </a:lnSpc>
              <a:spcAft>
                <a:spcPts val="800"/>
              </a:spcAft>
            </a:pPr>
            <a:r>
              <a:rPr lang="en-GB" sz="2100" kern="100" dirty="0">
                <a:solidFill>
                  <a:srgbClr val="000000"/>
                </a:solidFill>
                <a:effectLst/>
                <a:ea typeface="Calibri" panose="020F0502020204030204" pitchFamily="34" charset="0"/>
                <a:cs typeface="Calibri" panose="020F0502020204030204" pitchFamily="34" charset="0"/>
              </a:rPr>
              <a:t>Hess, M. (2017) “White Religious Educators </a:t>
            </a:r>
            <a:r>
              <a:rPr lang="en-GB" sz="2100" kern="100" dirty="0" err="1">
                <a:solidFill>
                  <a:srgbClr val="000000"/>
                </a:solidFill>
                <a:effectLst/>
                <a:ea typeface="Calibri" panose="020F0502020204030204" pitchFamily="34" charset="0"/>
                <a:cs typeface="Calibri" panose="020F0502020204030204" pitchFamily="34" charset="0"/>
              </a:rPr>
              <a:t>Resisiting</a:t>
            </a:r>
            <a:r>
              <a:rPr lang="en-GB" sz="2100" kern="100" dirty="0">
                <a:solidFill>
                  <a:srgbClr val="000000"/>
                </a:solidFill>
                <a:effectLst/>
                <a:ea typeface="Calibri" panose="020F0502020204030204" pitchFamily="34" charset="0"/>
                <a:cs typeface="Calibri" panose="020F0502020204030204" pitchFamily="34" charset="0"/>
              </a:rPr>
              <a:t> White Fragility: Lesson from Mystics,” </a:t>
            </a:r>
            <a:r>
              <a:rPr lang="en-GB" sz="2100" i="1" kern="100" dirty="0">
                <a:solidFill>
                  <a:srgbClr val="000000"/>
                </a:solidFill>
                <a:effectLst/>
                <a:ea typeface="Calibri" panose="020F0502020204030204" pitchFamily="34" charset="0"/>
                <a:cs typeface="Calibri" panose="020F0502020204030204" pitchFamily="34" charset="0"/>
              </a:rPr>
              <a:t>Religious Education</a:t>
            </a:r>
            <a:r>
              <a:rPr lang="en-GB" sz="2100" kern="100" dirty="0">
                <a:solidFill>
                  <a:srgbClr val="000000"/>
                </a:solidFill>
                <a:effectLst/>
                <a:ea typeface="Calibri" panose="020F0502020204030204" pitchFamily="34" charset="0"/>
                <a:cs typeface="Calibri" panose="020F0502020204030204" pitchFamily="34" charset="0"/>
              </a:rPr>
              <a:t>, 112(1), pp. 46-57.</a:t>
            </a:r>
          </a:p>
          <a:p>
            <a:pPr algn="just">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Hall, R., Ansley, L. and Connolly, P (2023) “Decolonising or anti-racism? Exploring the limits of possibility in higher education,”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Teaching in Higher Education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DOI: 10.1080/13562517.2023.2201676 (10 October 2023).</a:t>
            </a:r>
          </a:p>
          <a:p>
            <a:pPr algn="just">
              <a:lnSpc>
                <a:spcPct val="107000"/>
              </a:lnSpc>
              <a:spcAft>
                <a:spcPts val="800"/>
              </a:spcAft>
            </a:pPr>
            <a:r>
              <a:rPr lang="en-GB" sz="2100" kern="100" dirty="0">
                <a:solidFill>
                  <a:srgbClr val="000000"/>
                </a:solidFill>
                <a:effectLst/>
                <a:ea typeface="Calibri" panose="020F0502020204030204" pitchFamily="34" charset="0"/>
                <a:cs typeface="Calibri" panose="020F0502020204030204" pitchFamily="34" charset="0"/>
              </a:rPr>
              <a:t>Hoffman, D.M. (2022) “White Savior or Local Hero?: Conflicting Narratives of Help in Haiti,” </a:t>
            </a:r>
            <a:r>
              <a:rPr lang="en-GB" sz="2100" i="1" kern="100" dirty="0">
                <a:solidFill>
                  <a:srgbClr val="000000"/>
                </a:solidFill>
                <a:effectLst/>
                <a:ea typeface="Calibri" panose="020F0502020204030204" pitchFamily="34" charset="0"/>
                <a:cs typeface="Calibri" panose="020F0502020204030204" pitchFamily="34" charset="0"/>
              </a:rPr>
              <a:t>Georgetown Journal of International Affairs</a:t>
            </a:r>
            <a:r>
              <a:rPr lang="en-GB" sz="2100" kern="100" dirty="0">
                <a:solidFill>
                  <a:srgbClr val="000000"/>
                </a:solidFill>
                <a:effectLst/>
                <a:ea typeface="Calibri" panose="020F0502020204030204" pitchFamily="34" charset="0"/>
                <a:cs typeface="Calibri" panose="020F0502020204030204" pitchFamily="34" charset="0"/>
              </a:rPr>
              <a:t>, 23(1), pp. 99-104.</a:t>
            </a:r>
          </a:p>
          <a:p>
            <a:pPr algn="just">
              <a:lnSpc>
                <a:spcPct val="107000"/>
              </a:lnSpc>
              <a:spcAft>
                <a:spcPts val="800"/>
              </a:spcAft>
            </a:pPr>
            <a:r>
              <a:rPr lang="en-GB" sz="2100" kern="100" dirty="0">
                <a:effectLst/>
                <a:ea typeface="Calibri" panose="020F0502020204030204" pitchFamily="34" charset="0"/>
                <a:cs typeface="Times New Roman" panose="02020603050405020304" pitchFamily="18" charset="0"/>
              </a:rPr>
              <a:t>Johnson-</a:t>
            </a:r>
            <a:r>
              <a:rPr lang="en-GB" sz="2100" kern="100" dirty="0" err="1">
                <a:effectLst/>
                <a:ea typeface="Calibri" panose="020F0502020204030204" pitchFamily="34" charset="0"/>
                <a:cs typeface="Times New Roman" panose="02020603050405020304" pitchFamily="18" charset="0"/>
              </a:rPr>
              <a:t>Mardones</a:t>
            </a:r>
            <a:r>
              <a:rPr lang="en-GB" sz="2100" kern="100" dirty="0">
                <a:effectLst/>
                <a:ea typeface="Calibri" panose="020F0502020204030204" pitchFamily="34" charset="0"/>
                <a:cs typeface="Times New Roman" panose="02020603050405020304" pitchFamily="18" charset="0"/>
              </a:rPr>
              <a:t>, D. (2015) “Understanding Curriculum as Phenomenon, Field and Design </a:t>
            </a:r>
            <a:r>
              <a:rPr lang="en-GB" sz="2100" i="1" kern="100" dirty="0">
                <a:effectLst/>
                <a:ea typeface="Calibri" panose="020F0502020204030204" pitchFamily="34" charset="0"/>
                <a:cs typeface="Times New Roman" panose="02020603050405020304" pitchFamily="18" charset="0"/>
              </a:rPr>
              <a:t>International Dialogues on Education</a:t>
            </a:r>
            <a:r>
              <a:rPr lang="en-GB" sz="2100" kern="100" dirty="0">
                <a:effectLst/>
                <a:ea typeface="Calibri" panose="020F0502020204030204" pitchFamily="34" charset="0"/>
                <a:cs typeface="Times New Roman" panose="02020603050405020304" pitchFamily="18" charset="0"/>
              </a:rPr>
              <a:t>,” 2(2), pp. 123-130</a:t>
            </a:r>
          </a:p>
          <a:p>
            <a:pPr algn="just">
              <a:lnSpc>
                <a:spcPct val="107000"/>
              </a:lnSpc>
              <a:spcAft>
                <a:spcPts val="800"/>
              </a:spcAft>
            </a:pPr>
            <a:endParaRPr lang="en-GB" sz="2100" kern="1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tabLst>
                <a:tab pos="457200" algn="l"/>
              </a:tabLst>
            </a:pPr>
            <a:endParaRPr lang="en-GB" sz="4800" dirty="0">
              <a:effectLst/>
              <a:ea typeface="Calibri" panose="020F0502020204030204" pitchFamily="34" charset="0"/>
              <a:cs typeface="Calibri" panose="020F0502020204030204" pitchFamily="34" charset="0"/>
            </a:endParaRPr>
          </a:p>
          <a:p>
            <a:pPr marL="342900" indent="-342900" algn="just">
              <a:lnSpc>
                <a:spcPct val="107000"/>
              </a:lnSpc>
              <a:spcAft>
                <a:spcPts val="800"/>
              </a:spcAft>
              <a:tabLst>
                <a:tab pos="457200" algn="l"/>
              </a:tabLst>
            </a:pPr>
            <a:endParaRPr lang="en-GB" sz="6000" dirty="0">
              <a:effectLst/>
              <a:ea typeface="Calibri" panose="020F0502020204030204" pitchFamily="34" charset="0"/>
              <a:cs typeface="Times New Roman" panose="02020603050405020304" pitchFamily="18" charset="0"/>
            </a:endParaRPr>
          </a:p>
          <a:p>
            <a:pPr marL="342900" indent="-342900" algn="just">
              <a:lnSpc>
                <a:spcPct val="107000"/>
              </a:lnSpc>
              <a:spcAft>
                <a:spcPts val="800"/>
              </a:spcAft>
              <a:tabLst>
                <a:tab pos="457200" algn="l"/>
              </a:tabLst>
            </a:pPr>
            <a:endParaRPr lang="en-GB" sz="6000" dirty="0">
              <a:effectLst/>
              <a:ea typeface="Calibri" panose="020F0502020204030204" pitchFamily="34" charset="0"/>
              <a:cs typeface="Times New Roman" panose="02020603050405020304" pitchFamily="18" charset="0"/>
            </a:endParaRPr>
          </a:p>
          <a:p>
            <a:pPr marL="342900" indent="-342900" algn="just">
              <a:lnSpc>
                <a:spcPct val="107000"/>
              </a:lnSpc>
              <a:spcAft>
                <a:spcPts val="800"/>
              </a:spcAft>
              <a:tabLst>
                <a:tab pos="457200" algn="l"/>
              </a:tabLst>
            </a:pPr>
            <a:endParaRPr lang="en-GB" sz="5600" dirty="0">
              <a:effectLst/>
              <a:highlight>
                <a:srgbClr val="00FFFF"/>
              </a:highlight>
              <a:ea typeface="Calibri" panose="020F0502020204030204" pitchFamily="34" charset="0"/>
              <a:cs typeface="Calibri" panose="020F0502020204030204" pitchFamily="34" charset="0"/>
            </a:endParaRPr>
          </a:p>
          <a:p>
            <a:pPr marL="342900" indent="-342900" algn="just">
              <a:lnSpc>
                <a:spcPct val="107000"/>
              </a:lnSpc>
              <a:spcAft>
                <a:spcPts val="800"/>
              </a:spcAft>
              <a:tabLst>
                <a:tab pos="457200" algn="l"/>
              </a:tabLst>
            </a:pPr>
            <a:endParaRPr lang="en-GB" sz="6400" dirty="0">
              <a:effectLst/>
              <a:highlight>
                <a:srgbClr val="00FFFF"/>
              </a:highlight>
              <a:ea typeface="Calibri" panose="020F0502020204030204" pitchFamily="34" charset="0"/>
              <a:cs typeface="Calibri" panose="020F0502020204030204" pitchFamily="34" charset="0"/>
            </a:endParaRPr>
          </a:p>
          <a:p>
            <a:pPr marL="342900" indent="-342900" algn="just">
              <a:lnSpc>
                <a:spcPct val="107000"/>
              </a:lnSpc>
              <a:spcAft>
                <a:spcPts val="800"/>
              </a:spcAft>
              <a:tabLst>
                <a:tab pos="457200" algn="l"/>
              </a:tabLst>
            </a:pPr>
            <a:endParaRPr lang="en-GB" sz="62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tabLst>
                <a:tab pos="457200" algn="l"/>
              </a:tabLst>
            </a:pPr>
            <a:endParaRPr lang="en-GB" sz="1900" dirty="0"/>
          </a:p>
          <a:p>
            <a:pPr marL="342900" indent="-342900" algn="just">
              <a:lnSpc>
                <a:spcPct val="107000"/>
              </a:lnSpc>
              <a:spcAft>
                <a:spcPts val="800"/>
              </a:spcAft>
              <a:tabLst>
                <a:tab pos="457200" algn="l"/>
              </a:tabLst>
            </a:pPr>
            <a:endParaRPr lang="en-GB" sz="1800" dirty="0">
              <a:effectLst/>
              <a:highlight>
                <a:srgbClr val="FFFF00"/>
              </a:highlight>
              <a:ea typeface="Times New Roman" panose="02020603050405020304" pitchFamily="18" charset="0"/>
            </a:endParaRPr>
          </a:p>
          <a:p>
            <a:pPr marL="0" lvl="0" indent="0" algn="just">
              <a:lnSpc>
                <a:spcPct val="107000"/>
              </a:lnSpc>
              <a:spcAft>
                <a:spcPts val="800"/>
              </a:spcAft>
              <a:buNone/>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a:p>
            <a:endParaRPr lang="en-GB" sz="1600" dirty="0"/>
          </a:p>
        </p:txBody>
      </p:sp>
    </p:spTree>
    <p:extLst>
      <p:ext uri="{BB962C8B-B14F-4D97-AF65-F5344CB8AC3E}">
        <p14:creationId xmlns:p14="http://schemas.microsoft.com/office/powerpoint/2010/main" val="102687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D0B752-BF16-2893-A0D7-7C80D3D2F99A}"/>
              </a:ext>
            </a:extLst>
          </p:cNvPr>
          <p:cNvSpPr>
            <a:spLocks noGrp="1"/>
          </p:cNvSpPr>
          <p:nvPr>
            <p:ph idx="1"/>
          </p:nvPr>
        </p:nvSpPr>
        <p:spPr>
          <a:xfrm>
            <a:off x="212651" y="238125"/>
            <a:ext cx="11760273" cy="6449754"/>
          </a:xfrm>
        </p:spPr>
        <p:txBody>
          <a:bodyPr>
            <a:normAutofit fontScale="62500" lnSpcReduction="20000"/>
          </a:bodyPr>
          <a:lstStyle/>
          <a:p>
            <a:pPr algn="just">
              <a:lnSpc>
                <a:spcPct val="107000"/>
              </a:lnSpc>
              <a:spcAft>
                <a:spcPts val="800"/>
              </a:spcAft>
              <a:tabLst>
                <a:tab pos="457200" algn="l"/>
              </a:tabLst>
            </a:pPr>
            <a:r>
              <a:rPr lang="en-GB" sz="2200" kern="100" dirty="0" err="1">
                <a:solidFill>
                  <a:srgbClr val="000000"/>
                </a:solidFill>
                <a:effectLst/>
                <a:ea typeface="Calibri" panose="020F0502020204030204" pitchFamily="34" charset="0"/>
                <a:cs typeface="Calibri" panose="020F0502020204030204" pitchFamily="34" charset="0"/>
              </a:rPr>
              <a:t>Kepe</a:t>
            </a:r>
            <a:r>
              <a:rPr lang="en-GB" sz="2200" kern="100" dirty="0">
                <a:solidFill>
                  <a:srgbClr val="000000"/>
                </a:solidFill>
                <a:effectLst/>
                <a:ea typeface="Calibri" panose="020F0502020204030204" pitchFamily="34" charset="0"/>
                <a:cs typeface="Calibri" panose="020F0502020204030204" pitchFamily="34" charset="0"/>
              </a:rPr>
              <a:t>, T. and Hall, R. (2018) “Land Distribution in South Africa: Towards Decolonisation or </a:t>
            </a:r>
            <a:r>
              <a:rPr lang="en-GB" sz="2200" kern="100" dirty="0" err="1">
                <a:solidFill>
                  <a:srgbClr val="000000"/>
                </a:solidFill>
                <a:effectLst/>
                <a:ea typeface="Calibri" panose="020F0502020204030204" pitchFamily="34" charset="0"/>
                <a:cs typeface="Calibri" panose="020F0502020204030204" pitchFamily="34" charset="0"/>
              </a:rPr>
              <a:t>Recolinisation</a:t>
            </a:r>
            <a:r>
              <a:rPr lang="en-GB" sz="2200" kern="100" dirty="0">
                <a:solidFill>
                  <a:srgbClr val="000000"/>
                </a:solidFill>
                <a:effectLst/>
                <a:ea typeface="Calibri" panose="020F0502020204030204" pitchFamily="34" charset="0"/>
                <a:cs typeface="Calibri" panose="020F0502020204030204" pitchFamily="34" charset="0"/>
              </a:rPr>
              <a:t>?” </a:t>
            </a:r>
            <a:r>
              <a:rPr lang="en-GB" sz="2200" i="1" kern="100" dirty="0">
                <a:solidFill>
                  <a:srgbClr val="000000"/>
                </a:solidFill>
                <a:effectLst/>
                <a:ea typeface="Calibri" panose="020F0502020204030204" pitchFamily="34" charset="0"/>
                <a:cs typeface="Calibri" panose="020F0502020204030204" pitchFamily="34" charset="0"/>
              </a:rPr>
              <a:t>Politikon</a:t>
            </a:r>
            <a:r>
              <a:rPr lang="en-GB" sz="2200" kern="100" dirty="0">
                <a:solidFill>
                  <a:srgbClr val="000000"/>
                </a:solidFill>
                <a:effectLst/>
                <a:ea typeface="Calibri" panose="020F0502020204030204" pitchFamily="34" charset="0"/>
                <a:cs typeface="Calibri" panose="020F0502020204030204" pitchFamily="34" charset="0"/>
              </a:rPr>
              <a:t>, 45(1). </a:t>
            </a:r>
            <a:endParaRPr lang="en-GB" sz="2200" kern="100" dirty="0">
              <a:effectLst/>
              <a:ea typeface="Calibri" panose="020F0502020204030204" pitchFamily="34" charset="0"/>
              <a:cs typeface="Times New Roman" panose="02020603050405020304" pitchFamily="18" charset="0"/>
            </a:endParaRPr>
          </a:p>
          <a:p>
            <a:pPr marL="342900" indent="-342900" algn="just">
              <a:lnSpc>
                <a:spcPct val="107000"/>
              </a:lnSpc>
              <a:spcAft>
                <a:spcPts val="800"/>
              </a:spcAft>
              <a:tabLst>
                <a:tab pos="457200" algn="l"/>
              </a:tabLst>
            </a:pPr>
            <a:r>
              <a:rPr lang="en-GB" sz="2200" dirty="0" err="1">
                <a:solidFill>
                  <a:srgbClr val="000000"/>
                </a:solidFill>
                <a:effectLst/>
                <a:ea typeface="Times New Roman" panose="02020603050405020304" pitchFamily="18" charset="0"/>
              </a:rPr>
              <a:t>Mashiyi</a:t>
            </a:r>
            <a:r>
              <a:rPr lang="en-GB" sz="2200" dirty="0">
                <a:solidFill>
                  <a:srgbClr val="000000"/>
                </a:solidFill>
                <a:effectLst/>
                <a:ea typeface="Times New Roman" panose="02020603050405020304" pitchFamily="18" charset="0"/>
              </a:rPr>
              <a:t>, N. F., Meda, L., and Swart, A. (2020) “Lecturer conceptions of and approaches to decolonisation of curricula in higher education,” </a:t>
            </a:r>
            <a:r>
              <a:rPr lang="en-GB" sz="2200" i="1" dirty="0">
                <a:effectLst/>
                <a:ea typeface="Times New Roman" panose="02020603050405020304" pitchFamily="18" charset="0"/>
              </a:rPr>
              <a:t>South African Journal of Higher Education</a:t>
            </a:r>
            <a:r>
              <a:rPr lang="en-GB" sz="2200" dirty="0">
                <a:effectLst/>
                <a:ea typeface="Times New Roman" panose="02020603050405020304" pitchFamily="18" charset="0"/>
              </a:rPr>
              <a:t>, </a:t>
            </a:r>
            <a:r>
              <a:rPr lang="en-GB" sz="2200" i="1" dirty="0">
                <a:effectLst/>
                <a:ea typeface="Times New Roman" panose="02020603050405020304" pitchFamily="18" charset="0"/>
              </a:rPr>
              <a:t>34</a:t>
            </a:r>
            <a:r>
              <a:rPr lang="en-GB" sz="2200" dirty="0">
                <a:effectLst/>
                <a:ea typeface="Times New Roman" panose="02020603050405020304" pitchFamily="18" charset="0"/>
              </a:rPr>
              <a:t>(2), pp. 146-163.  </a:t>
            </a:r>
          </a:p>
          <a:p>
            <a:pPr marL="342900" indent="-342900" algn="just">
              <a:lnSpc>
                <a:spcPct val="107000"/>
              </a:lnSpc>
              <a:spcAft>
                <a:spcPts val="800"/>
              </a:spcAft>
              <a:tabLst>
                <a:tab pos="457200" algn="l"/>
              </a:tabLst>
            </a:pPr>
            <a:r>
              <a:rPr lang="en-GB" sz="2200" dirty="0">
                <a:effectLst/>
                <a:ea typeface="Times New Roman" panose="02020603050405020304" pitchFamily="18" charset="0"/>
              </a:rPr>
              <a:t>Matemba, Y.H. (2022) “Towards an Anticolonial Agenda for Decolonising Theological Education South of the Sahara,” in Chimera, F., Mvula H. and Ross, K. (Eds.) </a:t>
            </a:r>
            <a:r>
              <a:rPr lang="en-GB" sz="2200" i="1" dirty="0">
                <a:effectLst/>
                <a:ea typeface="Times New Roman" panose="02020603050405020304" pitchFamily="18" charset="0"/>
              </a:rPr>
              <a:t>Decolonising the Theological Curriculum in an Online Age</a:t>
            </a:r>
            <a:r>
              <a:rPr lang="en-GB" sz="2200" dirty="0">
                <a:effectLst/>
                <a:ea typeface="Times New Roman" panose="02020603050405020304" pitchFamily="18" charset="0"/>
              </a:rPr>
              <a:t>, Mzuzu: Mzuni Press, pp. 131-156.</a:t>
            </a:r>
          </a:p>
          <a:p>
            <a:pPr marL="342900" lvl="0" indent="-342900" algn="just">
              <a:lnSpc>
                <a:spcPct val="107000"/>
              </a:lnSpc>
              <a:spcAft>
                <a:spcPts val="800"/>
              </a:spcAft>
              <a:buFont typeface="Arial" panose="020B0604020202020204" pitchFamily="34" charset="0"/>
              <a:buChar char="•"/>
              <a:tabLst>
                <a:tab pos="457200" algn="l"/>
              </a:tabLst>
            </a:pPr>
            <a:r>
              <a:rPr lang="en-GB" sz="2200" kern="100" dirty="0">
                <a:solidFill>
                  <a:srgbClr val="000000"/>
                </a:solidFill>
                <a:effectLst/>
                <a:ea typeface="Calibri" panose="020F0502020204030204" pitchFamily="34" charset="0"/>
                <a:cs typeface="Calibri" panose="020F0502020204030204" pitchFamily="34" charset="0"/>
              </a:rPr>
              <a:t>Mignolo, W. (2007) “Delinking: The Rhetoric of modernity, the logic of coloniality and the grammar of de-coloniality,” </a:t>
            </a:r>
            <a:r>
              <a:rPr lang="en-GB" sz="2200" i="1" kern="100" dirty="0">
                <a:solidFill>
                  <a:srgbClr val="000000"/>
                </a:solidFill>
                <a:effectLst/>
                <a:ea typeface="Calibri" panose="020F0502020204030204" pitchFamily="34" charset="0"/>
                <a:cs typeface="Calibri" panose="020F0502020204030204" pitchFamily="34" charset="0"/>
              </a:rPr>
              <a:t>Cultural Studies</a:t>
            </a:r>
            <a:r>
              <a:rPr lang="en-GB" sz="2200" kern="100" dirty="0">
                <a:solidFill>
                  <a:srgbClr val="000000"/>
                </a:solidFill>
                <a:effectLst/>
                <a:ea typeface="Calibri" panose="020F0502020204030204" pitchFamily="34" charset="0"/>
                <a:cs typeface="Calibri" panose="020F0502020204030204" pitchFamily="34" charset="0"/>
              </a:rPr>
              <a:t>, 21(2), pp. 449-514.</a:t>
            </a:r>
            <a:endParaRPr lang="en-GB" sz="2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2200" kern="100" dirty="0">
                <a:solidFill>
                  <a:srgbClr val="000000"/>
                </a:solidFill>
                <a:effectLst/>
                <a:ea typeface="Calibri" panose="020F0502020204030204" pitchFamily="34" charset="0"/>
                <a:cs typeface="Calibri" panose="020F0502020204030204" pitchFamily="34" charset="0"/>
              </a:rPr>
              <a:t>Motshabi, K.B.  (2020) “Decolonising affirmative action in 21st-century Africa: Reparatory alternatives for affirming South Africa,” </a:t>
            </a:r>
            <a:r>
              <a:rPr lang="en-GB" sz="2200" i="1" kern="100" dirty="0">
                <a:solidFill>
                  <a:srgbClr val="000000"/>
                </a:solidFill>
                <a:effectLst/>
                <a:ea typeface="Calibri" panose="020F0502020204030204" pitchFamily="34" charset="0"/>
                <a:cs typeface="Calibri" panose="020F0502020204030204" pitchFamily="34" charset="0"/>
              </a:rPr>
              <a:t>Journal of Decolonising Disciplines</a:t>
            </a:r>
            <a:r>
              <a:rPr lang="en-GB" sz="2200" kern="100" dirty="0">
                <a:solidFill>
                  <a:srgbClr val="000000"/>
                </a:solidFill>
                <a:effectLst/>
                <a:ea typeface="Calibri" panose="020F0502020204030204" pitchFamily="34" charset="0"/>
                <a:cs typeface="Calibri" panose="020F0502020204030204" pitchFamily="34" charset="0"/>
              </a:rPr>
              <a:t>, 2(1): </a:t>
            </a:r>
            <a:r>
              <a:rPr lang="en-GB" sz="2200" u="sng" kern="100" dirty="0">
                <a:solidFill>
                  <a:srgbClr val="000000"/>
                </a:solidFill>
                <a:effectLst/>
                <a:ea typeface="Calibri" panose="020F0502020204030204" pitchFamily="34" charset="0"/>
                <a:cs typeface="Calibri" panose="020F0502020204030204" pitchFamily="34" charset="0"/>
                <a:hlinkClick r:id="rId2"/>
              </a:rPr>
              <a:t>https://doi.org/10.35293/jdd.v2i1.44</a:t>
            </a:r>
            <a:r>
              <a:rPr lang="en-GB" sz="2200" kern="100" dirty="0">
                <a:solidFill>
                  <a:srgbClr val="000000"/>
                </a:solidFill>
                <a:effectLst/>
                <a:ea typeface="Calibri" panose="020F0502020204030204" pitchFamily="34" charset="0"/>
                <a:cs typeface="Calibri" panose="020F0502020204030204" pitchFamily="34" charset="0"/>
              </a:rPr>
              <a:t> (accessed 8 October 2023).</a:t>
            </a:r>
            <a:endParaRPr lang="en-GB" sz="2200" kern="100" dirty="0">
              <a:effectLst/>
              <a:ea typeface="Calibri" panose="020F0502020204030204" pitchFamily="34" charset="0"/>
              <a:cs typeface="Times New Roman" panose="02020603050405020304" pitchFamily="18" charset="0"/>
            </a:endParaRPr>
          </a:p>
          <a:p>
            <a:pPr marL="342900" indent="-342900" algn="just">
              <a:lnSpc>
                <a:spcPct val="107000"/>
              </a:lnSpc>
              <a:spcAft>
                <a:spcPts val="800"/>
              </a:spcAft>
              <a:tabLst>
                <a:tab pos="457200" algn="l"/>
              </a:tabLst>
            </a:pPr>
            <a:r>
              <a:rPr lang="en-GB" sz="2200" kern="100" dirty="0">
                <a:effectLst/>
                <a:ea typeface="Calibri" panose="020F0502020204030204" pitchFamily="34" charset="0"/>
                <a:cs typeface="Times New Roman" panose="02020603050405020304" pitchFamily="18" charset="0"/>
              </a:rPr>
              <a:t>Pillay, S.R. (2016) “Silence is violence: (critical) psychology in an era of Rhodes Must Fall and Fees Must Fall,” </a:t>
            </a:r>
            <a:r>
              <a:rPr lang="en-GB" sz="2200" i="1" kern="100" dirty="0">
                <a:effectLst/>
                <a:ea typeface="Calibri" panose="020F0502020204030204" pitchFamily="34" charset="0"/>
                <a:cs typeface="Times New Roman" panose="02020603050405020304" pitchFamily="18" charset="0"/>
              </a:rPr>
              <a:t>South African Journal of Psychology</a:t>
            </a:r>
            <a:r>
              <a:rPr lang="en-GB" sz="2200" kern="100" dirty="0">
                <a:effectLst/>
                <a:ea typeface="Calibri" panose="020F0502020204030204" pitchFamily="34" charset="0"/>
                <a:cs typeface="Times New Roman" panose="02020603050405020304" pitchFamily="18" charset="0"/>
              </a:rPr>
              <a:t>, 46(2), pp.  155–159.</a:t>
            </a:r>
            <a:endParaRPr lang="en-GB" sz="2200" kern="100" dirty="0">
              <a:effectLst/>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2200" kern="100" dirty="0">
                <a:solidFill>
                  <a:srgbClr val="000000"/>
                </a:solidFill>
                <a:effectLst/>
                <a:ea typeface="Calibri" panose="020F0502020204030204" pitchFamily="34" charset="0"/>
                <a:cs typeface="Calibri" panose="020F0502020204030204" pitchFamily="34" charset="0"/>
              </a:rPr>
              <a:t>Quijano, A.  (2000) “Coloniality of power and Eurocentrism in Latin America,” International Sociology, 15(2), pp. 215-232.</a:t>
            </a:r>
            <a:endParaRPr lang="en-GB" sz="22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2200" kern="100" dirty="0">
                <a:solidFill>
                  <a:srgbClr val="000000"/>
                </a:solidFill>
                <a:effectLst/>
                <a:ea typeface="Calibri" panose="020F0502020204030204" pitchFamily="34" charset="0"/>
                <a:cs typeface="Calibri" panose="020F0502020204030204" pitchFamily="34" charset="0"/>
              </a:rPr>
              <a:t>Shahjahan, R. (2011) “Decolonizing the Evidence-based Education and Policy Movement: Revealing the Colonial Vestiges in Educational Policy, Research, and Neoliberal Reform,” </a:t>
            </a:r>
            <a:r>
              <a:rPr lang="en-GB" sz="2200" i="1" kern="100" dirty="0">
                <a:solidFill>
                  <a:srgbClr val="000000"/>
                </a:solidFill>
                <a:effectLst/>
                <a:ea typeface="Calibri" panose="020F0502020204030204" pitchFamily="34" charset="0"/>
                <a:cs typeface="Calibri" panose="020F0502020204030204" pitchFamily="34" charset="0"/>
              </a:rPr>
              <a:t>Journal of Education Policy, </a:t>
            </a:r>
            <a:r>
              <a:rPr lang="en-GB" sz="2200" kern="100" dirty="0">
                <a:solidFill>
                  <a:srgbClr val="000000"/>
                </a:solidFill>
                <a:effectLst/>
                <a:ea typeface="Calibri" panose="020F0502020204030204" pitchFamily="34" charset="0"/>
                <a:cs typeface="Calibri" panose="020F0502020204030204" pitchFamily="34" charset="0"/>
              </a:rPr>
              <a:t>26 (2), pp. 181–206.</a:t>
            </a:r>
            <a:endParaRPr lang="en-GB" sz="2200" kern="100" dirty="0">
              <a:effectLst/>
              <a:ea typeface="Calibri" panose="020F0502020204030204" pitchFamily="34" charset="0"/>
              <a:cs typeface="Times New Roman" panose="02020603050405020304" pitchFamily="18" charset="0"/>
            </a:endParaRPr>
          </a:p>
          <a:p>
            <a:pPr marL="342900" indent="-342900" algn="just">
              <a:lnSpc>
                <a:spcPct val="107000"/>
              </a:lnSpc>
              <a:spcAft>
                <a:spcPts val="800"/>
              </a:spcAft>
              <a:tabLst>
                <a:tab pos="457200" algn="l"/>
              </a:tabLst>
            </a:pPr>
            <a:r>
              <a:rPr lang="en-GB" sz="2200" kern="100" dirty="0">
                <a:effectLst/>
                <a:ea typeface="Calibri" panose="020F0502020204030204" pitchFamily="34" charset="0"/>
                <a:cs typeface="Times New Roman" panose="02020603050405020304" pitchFamily="18" charset="0"/>
              </a:rPr>
              <a:t>Shay, S. (2016) “Decolonising the curriculum: it’s time for a strategy,” </a:t>
            </a:r>
            <a:r>
              <a:rPr lang="en-GB" sz="2200" i="1" kern="100" dirty="0">
                <a:effectLst/>
                <a:ea typeface="Calibri" panose="020F0502020204030204" pitchFamily="34" charset="0"/>
                <a:cs typeface="Times New Roman" panose="02020603050405020304" pitchFamily="18" charset="0"/>
              </a:rPr>
              <a:t>The Conversation</a:t>
            </a:r>
            <a:r>
              <a:rPr lang="en-GB" sz="2200" kern="100" dirty="0">
                <a:effectLst/>
                <a:ea typeface="Calibri" panose="020F0502020204030204" pitchFamily="34" charset="0"/>
                <a:cs typeface="Times New Roman" panose="02020603050405020304" pitchFamily="18" charset="0"/>
              </a:rPr>
              <a:t> (</a:t>
            </a:r>
            <a:r>
              <a:rPr lang="en-GB" sz="2200" u="sng" kern="100" dirty="0">
                <a:solidFill>
                  <a:srgbClr val="0000FF"/>
                </a:solidFill>
                <a:effectLst/>
                <a:ea typeface="Calibri" panose="020F0502020204030204" pitchFamily="34" charset="0"/>
                <a:cs typeface="Times New Roman" panose="02020603050405020304" pitchFamily="18" charset="0"/>
                <a:hlinkClick r:id="rId3"/>
              </a:rPr>
              <a:t>https://worldpece.org/sites/default/files/artifacts/media/pdf/decolonising_the_curriculum-_its_time_for_a_strategy.pdf</a:t>
            </a:r>
            <a:r>
              <a:rPr lang="en-GB" sz="2200" kern="100" dirty="0">
                <a:effectLst/>
                <a:ea typeface="Calibri" panose="020F0502020204030204" pitchFamily="34" charset="0"/>
                <a:cs typeface="Times New Roman" panose="02020603050405020304" pitchFamily="18" charset="0"/>
              </a:rPr>
              <a:t> (accessed 10 October 2023).</a:t>
            </a:r>
          </a:p>
          <a:p>
            <a:pPr marL="342900" lvl="0" indent="-342900" algn="just">
              <a:lnSpc>
                <a:spcPct val="107000"/>
              </a:lnSpc>
              <a:spcAft>
                <a:spcPts val="800"/>
              </a:spcAft>
              <a:buFont typeface="Arial" panose="020B0604020202020204" pitchFamily="34" charset="0"/>
              <a:buChar char="•"/>
              <a:tabLst>
                <a:tab pos="457200" algn="l"/>
              </a:tabLst>
            </a:pPr>
            <a:r>
              <a:rPr lang="en-GB" sz="2200" kern="100" dirty="0">
                <a:solidFill>
                  <a:srgbClr val="000000"/>
                </a:solidFill>
                <a:effectLst/>
                <a:ea typeface="Calibri" panose="020F0502020204030204" pitchFamily="34" charset="0"/>
                <a:cs typeface="Calibri" panose="020F0502020204030204" pitchFamily="34" charset="0"/>
              </a:rPr>
              <a:t>Spivak, G.C. (1991) “Neocolonialism and the secret agent of knowledge,” Oxford Literature Review, 13(1-2), pp. 220-251.</a:t>
            </a:r>
          </a:p>
          <a:p>
            <a:pPr marL="342900" lvl="0" indent="-342900" algn="just">
              <a:lnSpc>
                <a:spcPct val="107000"/>
              </a:lnSpc>
              <a:spcAft>
                <a:spcPts val="800"/>
              </a:spcAft>
              <a:buFont typeface="Arial" panose="020B0604020202020204" pitchFamily="34" charset="0"/>
              <a:buChar char="•"/>
              <a:tabLst>
                <a:tab pos="457200" algn="l"/>
              </a:tabLst>
            </a:pPr>
            <a:r>
              <a:rPr lang="en-GB" sz="2200" dirty="0">
                <a:effectLst/>
                <a:ea typeface="Calibri" panose="020F0502020204030204" pitchFamily="34" charset="0"/>
              </a:rPr>
              <a:t>Winter, J., Webb, O. and  Turner, R. (2022) “Decolonising the curriculum: A survey of current practice in a modern UK university,” </a:t>
            </a:r>
            <a:r>
              <a:rPr lang="en-GB" sz="2200" i="1" dirty="0">
                <a:effectLst/>
                <a:ea typeface="Calibri" panose="020F0502020204030204" pitchFamily="34" charset="0"/>
              </a:rPr>
              <a:t>Innovations in Education and Teaching International</a:t>
            </a:r>
            <a:r>
              <a:rPr lang="en-GB" sz="2200" dirty="0">
                <a:effectLst/>
                <a:ea typeface="Calibri" panose="020F0502020204030204" pitchFamily="34" charset="0"/>
              </a:rPr>
              <a:t>, </a:t>
            </a:r>
            <a:r>
              <a:rPr lang="en-GB" sz="2200" u="sng" dirty="0">
                <a:solidFill>
                  <a:srgbClr val="0563C1"/>
                </a:solidFill>
                <a:effectLst/>
                <a:ea typeface="Calibri" panose="020F0502020204030204" pitchFamily="34" charset="0"/>
                <a:cs typeface="Times New Roman" panose="02020603050405020304" pitchFamily="18" charset="0"/>
                <a:hlinkClick r:id="rId4"/>
              </a:rPr>
              <a:t>https://doi.org/10.1080/14703297.2022.2121305</a:t>
            </a:r>
            <a:r>
              <a:rPr lang="en-GB" sz="2200" dirty="0">
                <a:effectLst/>
                <a:ea typeface="Calibri" panose="020F0502020204030204" pitchFamily="34" charset="0"/>
              </a:rPr>
              <a:t> (accessed 30 August 2023).</a:t>
            </a:r>
            <a:endParaRPr lang="en-GB" sz="2200" kern="1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3174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Slide Background">
            <a:extLst>
              <a:ext uri="{FF2B5EF4-FFF2-40B4-BE49-F238E27FC236}">
                <a16:creationId xmlns:a16="http://schemas.microsoft.com/office/drawing/2014/main" id="{4D327EF6-1201-4218-AA98-3DA5A0F48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64" name="Rectangle 2063">
            <a:extLst>
              <a:ext uri="{FF2B5EF4-FFF2-40B4-BE49-F238E27FC236}">
                <a16:creationId xmlns:a16="http://schemas.microsoft.com/office/drawing/2014/main" id="{9864AAEA-8DC4-4D15-864C-B53C5B4C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6" name="Rectangle 2065">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0664"/>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455FE-A4EC-274D-982A-C1595BF57D5A}"/>
              </a:ext>
            </a:extLst>
          </p:cNvPr>
          <p:cNvSpPr>
            <a:spLocks noGrp="1"/>
          </p:cNvSpPr>
          <p:nvPr>
            <p:ph type="title"/>
          </p:nvPr>
        </p:nvSpPr>
        <p:spPr>
          <a:xfrm>
            <a:off x="91440" y="213360"/>
            <a:ext cx="5821679" cy="2616104"/>
          </a:xfrm>
        </p:spPr>
        <p:txBody>
          <a:bodyPr>
            <a:normAutofit/>
          </a:bodyPr>
          <a:lstStyle/>
          <a:p>
            <a:r>
              <a:rPr lang="en-GB" sz="3700" b="1" dirty="0">
                <a:latin typeface="+mn-lt"/>
              </a:rPr>
              <a:t>Of Black History Month, (Anti/Neo)coloniality and Hashtag Activism</a:t>
            </a:r>
            <a:endParaRPr lang="en-GB" sz="3700" dirty="0">
              <a:latin typeface="+mn-lt"/>
            </a:endParaRPr>
          </a:p>
        </p:txBody>
      </p:sp>
      <p:sp useBgFill="1">
        <p:nvSpPr>
          <p:cNvPr id="2068" name="Rectangle 2067">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Academics: it's time to get behind decolonising the curriculum | James  Muldoon | The Guardian">
            <a:extLst>
              <a:ext uri="{FF2B5EF4-FFF2-40B4-BE49-F238E27FC236}">
                <a16:creationId xmlns:a16="http://schemas.microsoft.com/office/drawing/2014/main" id="{2959CA98-B729-2F57-4FDD-7FACB3539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29" r="-1" b="12352"/>
          <a:stretch/>
        </p:blipFill>
        <p:spPr bwMode="auto">
          <a:xfrm>
            <a:off x="6093082" y="10"/>
            <a:ext cx="6098917" cy="34287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ack History Month | Manchester Metropolitan University">
            <a:extLst>
              <a:ext uri="{FF2B5EF4-FFF2-40B4-BE49-F238E27FC236}">
                <a16:creationId xmlns:a16="http://schemas.microsoft.com/office/drawing/2014/main" id="{BBA62E82-B068-63C7-257B-BA3DDD1CB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3" r="2750" b="2"/>
          <a:stretch/>
        </p:blipFill>
        <p:spPr bwMode="auto">
          <a:xfrm>
            <a:off x="-1" y="3429254"/>
            <a:ext cx="6098917" cy="34287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B069808-80BD-339D-AED9-2519E92B6212}"/>
              </a:ext>
            </a:extLst>
          </p:cNvPr>
          <p:cNvSpPr>
            <a:spLocks noGrp="1"/>
          </p:cNvSpPr>
          <p:nvPr>
            <p:ph idx="1"/>
          </p:nvPr>
        </p:nvSpPr>
        <p:spPr>
          <a:xfrm>
            <a:off x="6339840" y="3525520"/>
            <a:ext cx="5547359" cy="3220720"/>
          </a:xfrm>
        </p:spPr>
        <p:txBody>
          <a:bodyPr anchor="ctr">
            <a:normAutofit/>
          </a:bodyPr>
          <a:lstStyle/>
          <a:p>
            <a:r>
              <a:rPr lang="en-GB" sz="1800" dirty="0"/>
              <a:t>This October is Black History month.</a:t>
            </a:r>
          </a:p>
          <a:p>
            <a:r>
              <a:rPr lang="en-GB" sz="1800" i="0" dirty="0">
                <a:effectLst/>
              </a:rPr>
              <a:t>Has decolonisation lost its </a:t>
            </a:r>
            <a:r>
              <a:rPr lang="en-GB" sz="1800" dirty="0"/>
              <a:t>lustre? Who is afraid of decolonisation (</a:t>
            </a:r>
            <a:r>
              <a:rPr lang="en-GB" sz="1800" dirty="0">
                <a:effectLst/>
                <a:ea typeface="Calibri" panose="020F0502020204030204" pitchFamily="34" charset="0"/>
                <a:cs typeface="Times New Roman" panose="02020603050405020304" pitchFamily="18" charset="0"/>
              </a:rPr>
              <a:t>Hall, Ansley and Connolly, 2023</a:t>
            </a:r>
            <a:r>
              <a:rPr lang="en-GB" sz="1800" dirty="0"/>
              <a:t>) </a:t>
            </a:r>
            <a:r>
              <a:rPr lang="en-GB" sz="1800" i="0" dirty="0">
                <a:effectLst/>
              </a:rPr>
              <a:t> </a:t>
            </a:r>
            <a:endParaRPr lang="en-GB" sz="1800" dirty="0"/>
          </a:p>
          <a:p>
            <a:r>
              <a:rPr lang="en-GB" sz="1800" dirty="0"/>
              <a:t>Anticolonial movement (</a:t>
            </a:r>
            <a:r>
              <a:rPr lang="en-GB" sz="1800" dirty="0">
                <a:effectLst/>
                <a:ea typeface="Calibri" panose="020F0502020204030204" pitchFamily="34" charset="0"/>
                <a:cs typeface="Times New Roman" panose="02020603050405020304" pitchFamily="18" charset="0"/>
              </a:rPr>
              <a:t>Marmon, 2023</a:t>
            </a:r>
            <a:r>
              <a:rPr lang="en-GB" sz="1800" dirty="0"/>
              <a:t>)</a:t>
            </a:r>
          </a:p>
          <a:p>
            <a:r>
              <a:rPr lang="en-GB" sz="1800" dirty="0"/>
              <a:t>Postcolonial environment (Fanon, 1967; Ngugi, 1986)</a:t>
            </a:r>
          </a:p>
          <a:p>
            <a:r>
              <a:rPr lang="en-GB" sz="1800" i="0" dirty="0">
                <a:effectLst/>
              </a:rPr>
              <a:t>#BlackLivesMatter (</a:t>
            </a:r>
            <a:r>
              <a:rPr lang="en-GB" sz="1800" dirty="0" err="1">
                <a:effectLst/>
                <a:ea typeface="Calibri" panose="020F0502020204030204" pitchFamily="34" charset="0"/>
              </a:rPr>
              <a:t>Busey</a:t>
            </a:r>
            <a:r>
              <a:rPr lang="en-GB" sz="1800" dirty="0">
                <a:effectLst/>
                <a:ea typeface="Calibri" panose="020F0502020204030204" pitchFamily="34" charset="0"/>
              </a:rPr>
              <a:t> and Coleman-King, 2023</a:t>
            </a:r>
            <a:r>
              <a:rPr lang="en-GB" sz="1800" dirty="0"/>
              <a:t>),</a:t>
            </a:r>
            <a:endParaRPr lang="en-GB" sz="1800" i="0" dirty="0">
              <a:effectLst/>
            </a:endParaRPr>
          </a:p>
          <a:p>
            <a:r>
              <a:rPr lang="en-GB" sz="1800" dirty="0"/>
              <a:t>#RhodesMustFall (</a:t>
            </a:r>
            <a:r>
              <a:rPr lang="en-GB" sz="1800" dirty="0" err="1"/>
              <a:t>Pillary</a:t>
            </a:r>
            <a:r>
              <a:rPr lang="en-GB" sz="1800" dirty="0"/>
              <a:t>, 2016)</a:t>
            </a:r>
            <a:endParaRPr lang="en-GB" sz="1800" dirty="0">
              <a:effectLst/>
              <a:ea typeface="Calibri" panose="020F0502020204030204" pitchFamily="34" charset="0"/>
              <a:cs typeface="Times New Roman" panose="02020603050405020304" pitchFamily="18" charset="0"/>
            </a:endParaRPr>
          </a:p>
          <a:p>
            <a:endParaRPr lang="en-GB" sz="1400" dirty="0"/>
          </a:p>
        </p:txBody>
      </p:sp>
    </p:spTree>
    <p:extLst>
      <p:ext uri="{BB962C8B-B14F-4D97-AF65-F5344CB8AC3E}">
        <p14:creationId xmlns:p14="http://schemas.microsoft.com/office/powerpoint/2010/main" val="57899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37194-8118-7E2D-DD36-DEAF12091085}"/>
              </a:ext>
            </a:extLst>
          </p:cNvPr>
          <p:cNvSpPr>
            <a:spLocks noGrp="1"/>
          </p:cNvSpPr>
          <p:nvPr>
            <p:ph idx="1"/>
          </p:nvPr>
        </p:nvSpPr>
        <p:spPr>
          <a:xfrm>
            <a:off x="581025" y="1781175"/>
            <a:ext cx="11191875" cy="2781301"/>
          </a:xfrm>
          <a:solidFill>
            <a:schemeClr val="accent1">
              <a:lumMod val="40000"/>
              <a:lumOff val="60000"/>
            </a:schemeClr>
          </a:solidFill>
        </p:spPr>
        <p:txBody>
          <a:bodyPr/>
          <a:lstStyle/>
          <a:p>
            <a:pPr marL="0" indent="0" algn="ctr">
              <a:buNone/>
            </a:pPr>
            <a:endParaRPr lang="en-GB" sz="4000" b="1" dirty="0">
              <a:latin typeface="+mn-lt"/>
            </a:endParaRPr>
          </a:p>
          <a:p>
            <a:pPr marL="0" indent="0" algn="ctr">
              <a:buNone/>
            </a:pPr>
            <a:r>
              <a:rPr lang="en-GB" sz="4000" b="1" dirty="0">
                <a:latin typeface="+mn-lt"/>
              </a:rPr>
              <a:t>Scottish Context</a:t>
            </a:r>
          </a:p>
          <a:p>
            <a:pPr marL="0" indent="0" algn="ctr">
              <a:buNone/>
            </a:pPr>
            <a:br>
              <a:rPr lang="en-GB" sz="3600" b="1" dirty="0">
                <a:latin typeface="+mn-lt"/>
              </a:rPr>
            </a:br>
            <a:r>
              <a:rPr lang="en-GB" sz="2800" dirty="0">
                <a:latin typeface="+mn-lt"/>
              </a:rPr>
              <a:t>“</a:t>
            </a:r>
            <a:r>
              <a:rPr lang="en-GB" sz="2800" i="1" dirty="0">
                <a:latin typeface="+mn-lt"/>
              </a:rPr>
              <a:t>Yet I live here, I live here too</a:t>
            </a:r>
            <a:r>
              <a:rPr lang="en-GB" sz="2800" dirty="0">
                <a:latin typeface="+mn-lt"/>
              </a:rPr>
              <a:t> …” (Heaney, 1990: 22)</a:t>
            </a:r>
            <a:endParaRPr lang="en-GB" dirty="0"/>
          </a:p>
        </p:txBody>
      </p:sp>
    </p:spTree>
    <p:extLst>
      <p:ext uri="{BB962C8B-B14F-4D97-AF65-F5344CB8AC3E}">
        <p14:creationId xmlns:p14="http://schemas.microsoft.com/office/powerpoint/2010/main" val="91164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6F05-B5DB-6FC4-8AB3-CA3E4D8D8743}"/>
              </a:ext>
            </a:extLst>
          </p:cNvPr>
          <p:cNvSpPr>
            <a:spLocks noGrp="1"/>
          </p:cNvSpPr>
          <p:nvPr>
            <p:ph type="title"/>
          </p:nvPr>
        </p:nvSpPr>
        <p:spPr>
          <a:xfrm>
            <a:off x="0" y="1"/>
            <a:ext cx="12192000" cy="1117600"/>
          </a:xfrm>
          <a:solidFill>
            <a:schemeClr val="accent1">
              <a:lumMod val="60000"/>
              <a:lumOff val="40000"/>
            </a:schemeClr>
          </a:solidFill>
        </p:spPr>
        <p:txBody>
          <a:bodyPr anchor="b">
            <a:normAutofit/>
          </a:bodyPr>
          <a:lstStyle/>
          <a:p>
            <a:pPr algn="ctr"/>
            <a:r>
              <a:rPr lang="en-GB" sz="3200" b="1" dirty="0">
                <a:latin typeface="+mn-lt"/>
              </a:rPr>
              <a:t>Scottish History, Colonialism and the Curriculum</a:t>
            </a:r>
            <a:br>
              <a:rPr lang="en-GB" sz="3200" b="1" dirty="0">
                <a:latin typeface="+mn-lt"/>
              </a:rPr>
            </a:br>
            <a:endParaRPr lang="en-GB" sz="3200" b="1" dirty="0">
              <a:latin typeface="+mn-lt"/>
            </a:endParaRPr>
          </a:p>
        </p:txBody>
      </p:sp>
      <p:pic>
        <p:nvPicPr>
          <p:cNvPr id="7" name="Picture 2" descr="Glasgow's Slavery Legacy - Glasgow City Council">
            <a:extLst>
              <a:ext uri="{FF2B5EF4-FFF2-40B4-BE49-F238E27FC236}">
                <a16:creationId xmlns:a16="http://schemas.microsoft.com/office/drawing/2014/main" id="{2662D489-0ECD-2155-5229-BA870CC216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2410" y="1740665"/>
            <a:ext cx="2766550" cy="15637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screenshot of a news&#10;&#10;Description automatically generated">
            <a:extLst>
              <a:ext uri="{FF2B5EF4-FFF2-40B4-BE49-F238E27FC236}">
                <a16:creationId xmlns:a16="http://schemas.microsoft.com/office/drawing/2014/main" id="{9C669090-061E-2BDE-B3CE-9F0FE849B1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0120" y="3800460"/>
            <a:ext cx="2221463" cy="22901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A screenshot of a news&#10;&#10;Description automatically generated">
            <a:extLst>
              <a:ext uri="{FF2B5EF4-FFF2-40B4-BE49-F238E27FC236}">
                <a16:creationId xmlns:a16="http://schemas.microsoft.com/office/drawing/2014/main" id="{3ED2BAA0-06D3-83CC-2B53-B58AB773A3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90080" y="1947002"/>
            <a:ext cx="3224319" cy="46729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oup 3090">
            <a:extLst>
              <a:ext uri="{FF2B5EF4-FFF2-40B4-BE49-F238E27FC236}">
                <a16:creationId xmlns:a16="http://schemas.microsoft.com/office/drawing/2014/main" id="{50A0A18D-98B4-40E5-4078-A318C95547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3092" name="Rectangle 3091">
              <a:extLst>
                <a:ext uri="{FF2B5EF4-FFF2-40B4-BE49-F238E27FC236}">
                  <a16:creationId xmlns:a16="http://schemas.microsoft.com/office/drawing/2014/main" id="{B102A9A7-35A0-25BE-8907-0AB62C454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92">
              <a:extLst>
                <a:ext uri="{FF2B5EF4-FFF2-40B4-BE49-F238E27FC236}">
                  <a16:creationId xmlns:a16="http://schemas.microsoft.com/office/drawing/2014/main" id="{728BDF14-9776-769C-B15E-E2D6BA4DC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086" name="Content Placeholder 2">
            <a:extLst>
              <a:ext uri="{FF2B5EF4-FFF2-40B4-BE49-F238E27FC236}">
                <a16:creationId xmlns:a16="http://schemas.microsoft.com/office/drawing/2014/main" id="{A5A65109-D34B-D7C6-5197-29AF55602966}"/>
              </a:ext>
            </a:extLst>
          </p:cNvPr>
          <p:cNvGraphicFramePr>
            <a:graphicFrameLocks noGrp="1"/>
          </p:cNvGraphicFramePr>
          <p:nvPr>
            <p:ph idx="1"/>
            <p:extLst>
              <p:ext uri="{D42A27DB-BD31-4B8C-83A1-F6EECF244321}">
                <p14:modId xmlns:p14="http://schemas.microsoft.com/office/powerpoint/2010/main" val="1891111851"/>
              </p:ext>
            </p:extLst>
          </p:nvPr>
        </p:nvGraphicFramePr>
        <p:xfrm>
          <a:off x="304800" y="1117601"/>
          <a:ext cx="5086350" cy="538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9837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2" name="Content Placeholder 2">
            <a:extLst>
              <a:ext uri="{FF2B5EF4-FFF2-40B4-BE49-F238E27FC236}">
                <a16:creationId xmlns:a16="http://schemas.microsoft.com/office/drawing/2014/main" id="{979B522C-4F2B-62E9-8AE2-32AF470771A8}"/>
              </a:ext>
            </a:extLst>
          </p:cNvPr>
          <p:cNvGraphicFramePr>
            <a:graphicFrameLocks noGrp="1"/>
          </p:cNvGraphicFramePr>
          <p:nvPr>
            <p:ph idx="1"/>
            <p:extLst>
              <p:ext uri="{D42A27DB-BD31-4B8C-83A1-F6EECF244321}">
                <p14:modId xmlns:p14="http://schemas.microsoft.com/office/powerpoint/2010/main" val="2249262117"/>
              </p:ext>
            </p:extLst>
          </p:nvPr>
        </p:nvGraphicFramePr>
        <p:xfrm>
          <a:off x="2895600" y="390525"/>
          <a:ext cx="5876925" cy="6071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9" name="Picture 5" descr="A phone cover with a monument&#10;&#10;Description automatically generated">
            <a:extLst>
              <a:ext uri="{FF2B5EF4-FFF2-40B4-BE49-F238E27FC236}">
                <a16:creationId xmlns:a16="http://schemas.microsoft.com/office/drawing/2014/main" id="{9BC5281C-9A0F-22AA-8FBA-725A0C4846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377" y="3754755"/>
            <a:ext cx="2448000" cy="27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A screenshot of a book&#10;&#10;Description automatically generated">
            <a:extLst>
              <a:ext uri="{FF2B5EF4-FFF2-40B4-BE49-F238E27FC236}">
                <a16:creationId xmlns:a16="http://schemas.microsoft.com/office/drawing/2014/main" id="{E512E7AC-8A5E-B184-F1AB-38FCB8DF58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48549" y="538163"/>
            <a:ext cx="3132000" cy="530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screenshot of a phone&#10;&#10;Description automatically generated">
            <a:extLst>
              <a:ext uri="{FF2B5EF4-FFF2-40B4-BE49-F238E27FC236}">
                <a16:creationId xmlns:a16="http://schemas.microsoft.com/office/drawing/2014/main" id="{868716BC-FAFF-6319-29AD-8217C9FE08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78" y="173178"/>
            <a:ext cx="2520000" cy="34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60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E6408-EE3F-DAD2-6C39-760E14184693}"/>
              </a:ext>
            </a:extLst>
          </p:cNvPr>
          <p:cNvSpPr>
            <a:spLocks noGrp="1"/>
          </p:cNvSpPr>
          <p:nvPr>
            <p:ph idx="1"/>
          </p:nvPr>
        </p:nvSpPr>
        <p:spPr>
          <a:xfrm>
            <a:off x="609600" y="1616149"/>
            <a:ext cx="10810875" cy="2806995"/>
          </a:xfrm>
          <a:solidFill>
            <a:schemeClr val="accent1">
              <a:lumMod val="40000"/>
              <a:lumOff val="60000"/>
            </a:schemeClr>
          </a:solidFill>
        </p:spPr>
        <p:txBody>
          <a:bodyPr>
            <a:normAutofit/>
          </a:bodyPr>
          <a:lstStyle/>
          <a:p>
            <a:pPr marL="0" indent="0">
              <a:buNone/>
            </a:pPr>
            <a:endParaRPr lang="en-GB" sz="4000" b="1" dirty="0">
              <a:latin typeface="+mn-lt"/>
            </a:endParaRPr>
          </a:p>
          <a:p>
            <a:pPr marL="0" indent="0" algn="ctr">
              <a:buNone/>
            </a:pPr>
            <a:r>
              <a:rPr lang="en-GB" sz="4000" b="1" dirty="0"/>
              <a:t>Complexities</a:t>
            </a:r>
            <a:r>
              <a:rPr lang="en-GB" sz="4000" b="1" dirty="0">
                <a:latin typeface="+mn-lt"/>
              </a:rPr>
              <a:t> of the Curriculum</a:t>
            </a:r>
          </a:p>
          <a:p>
            <a:pPr marL="0" indent="0" algn="ctr">
              <a:buNone/>
            </a:pPr>
            <a:br>
              <a:rPr lang="en-GB" sz="4000" b="1" dirty="0">
                <a:latin typeface="+mn-lt"/>
              </a:rPr>
            </a:br>
            <a:r>
              <a:rPr lang="en-GB" i="1" dirty="0">
                <a:latin typeface="+mn-lt"/>
              </a:rPr>
              <a:t>“</a:t>
            </a:r>
            <a:r>
              <a:rPr lang="en-GB" i="1" dirty="0"/>
              <a:t>Curriculum is a complex phenomenon</a:t>
            </a:r>
            <a:r>
              <a:rPr lang="en-GB" i="1" dirty="0">
                <a:latin typeface="+mn-lt"/>
              </a:rPr>
              <a:t>” </a:t>
            </a:r>
            <a:r>
              <a:rPr lang="en-GB" dirty="0">
                <a:latin typeface="+mn-lt"/>
              </a:rPr>
              <a:t>(</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Johnson-</a:t>
            </a:r>
            <a:r>
              <a:rPr lang="en-GB" sz="2800" kern="100" dirty="0" err="1">
                <a:effectLst/>
                <a:latin typeface="Calibri" panose="020F0502020204030204" pitchFamily="34" charset="0"/>
                <a:ea typeface="Calibri" panose="020F0502020204030204" pitchFamily="34" charset="0"/>
                <a:cs typeface="Times New Roman" panose="02020603050405020304" pitchFamily="18" charset="0"/>
              </a:rPr>
              <a:t>Mardones</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 2015: 123)</a:t>
            </a:r>
            <a:endParaRPr lang="en-GB" dirty="0"/>
          </a:p>
        </p:txBody>
      </p:sp>
    </p:spTree>
    <p:extLst>
      <p:ext uri="{BB962C8B-B14F-4D97-AF65-F5344CB8AC3E}">
        <p14:creationId xmlns:p14="http://schemas.microsoft.com/office/powerpoint/2010/main" val="99072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449F1-46EB-BC25-5AE5-B822ECFB318B}"/>
              </a:ext>
            </a:extLst>
          </p:cNvPr>
          <p:cNvSpPr>
            <a:spLocks noGrp="1"/>
          </p:cNvSpPr>
          <p:nvPr>
            <p:ph type="title"/>
          </p:nvPr>
        </p:nvSpPr>
        <p:spPr>
          <a:xfrm>
            <a:off x="836675" y="257175"/>
            <a:ext cx="10515600" cy="733425"/>
          </a:xfrm>
        </p:spPr>
        <p:txBody>
          <a:bodyPr>
            <a:normAutofit/>
          </a:bodyPr>
          <a:lstStyle/>
          <a:p>
            <a:r>
              <a:rPr lang="en-GB" sz="4000" i="1" dirty="0">
                <a:latin typeface="+mn-lt"/>
              </a:rPr>
              <a:t>The Curriculum </a:t>
            </a:r>
          </a:p>
        </p:txBody>
      </p:sp>
      <p:graphicFrame>
        <p:nvGraphicFramePr>
          <p:cNvPr id="5" name="Content Placeholder 2">
            <a:extLst>
              <a:ext uri="{FF2B5EF4-FFF2-40B4-BE49-F238E27FC236}">
                <a16:creationId xmlns:a16="http://schemas.microsoft.com/office/drawing/2014/main" id="{EE4ABC0B-5A4A-3EE1-A38D-D1836CA88D82}"/>
              </a:ext>
            </a:extLst>
          </p:cNvPr>
          <p:cNvGraphicFramePr>
            <a:graphicFrameLocks noGrp="1"/>
          </p:cNvGraphicFramePr>
          <p:nvPr>
            <p:ph idx="1"/>
            <p:extLst>
              <p:ext uri="{D42A27DB-BD31-4B8C-83A1-F6EECF244321}">
                <p14:modId xmlns:p14="http://schemas.microsoft.com/office/powerpoint/2010/main" val="3330728298"/>
              </p:ext>
            </p:extLst>
          </p:nvPr>
        </p:nvGraphicFramePr>
        <p:xfrm>
          <a:off x="838200" y="1247775"/>
          <a:ext cx="10515600" cy="520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050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Content Placeholder 2">
            <a:extLst>
              <a:ext uri="{FF2B5EF4-FFF2-40B4-BE49-F238E27FC236}">
                <a16:creationId xmlns:a16="http://schemas.microsoft.com/office/drawing/2014/main" id="{93A2D5FE-220F-ABB9-51D7-95E5738335A3}"/>
              </a:ext>
            </a:extLst>
          </p:cNvPr>
          <p:cNvGraphicFramePr>
            <a:graphicFrameLocks noGrp="1"/>
          </p:cNvGraphicFramePr>
          <p:nvPr>
            <p:ph idx="1"/>
            <p:extLst>
              <p:ext uri="{D42A27DB-BD31-4B8C-83A1-F6EECF244321}">
                <p14:modId xmlns:p14="http://schemas.microsoft.com/office/powerpoint/2010/main" val="2868556057"/>
              </p:ext>
            </p:extLst>
          </p:nvPr>
        </p:nvGraphicFramePr>
        <p:xfrm>
          <a:off x="295276" y="323851"/>
          <a:ext cx="8636648"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A screen shot of a cellphone&#10;&#10;Description automatically generated">
            <a:extLst>
              <a:ext uri="{FF2B5EF4-FFF2-40B4-BE49-F238E27FC236}">
                <a16:creationId xmlns:a16="http://schemas.microsoft.com/office/drawing/2014/main" id="{C50EE3DC-2D89-E92F-58C0-E47B66627E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1924" y="1677175"/>
            <a:ext cx="3168000" cy="404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000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D7AE0FCC810144B91038FCC992F9FC" ma:contentTypeVersion="12" ma:contentTypeDescription="Create a new document." ma:contentTypeScope="" ma:versionID="3e05d6547d8c717df63608dccdeadba7">
  <xsd:schema xmlns:xsd="http://www.w3.org/2001/XMLSchema" xmlns:xs="http://www.w3.org/2001/XMLSchema" xmlns:p="http://schemas.microsoft.com/office/2006/metadata/properties" xmlns:ns3="1abe4fdd-35a5-4020-8ea0-fc12baebaffe" xmlns:ns4="a2b7720a-dfbb-4ef0-bcc8-36fb8dc63aab" targetNamespace="http://schemas.microsoft.com/office/2006/metadata/properties" ma:root="true" ma:fieldsID="70e2f7df8e35a4ac1958dd1256ad5d75" ns3:_="" ns4:_="">
    <xsd:import namespace="1abe4fdd-35a5-4020-8ea0-fc12baebaffe"/>
    <xsd:import namespace="a2b7720a-dfbb-4ef0-bcc8-36fb8dc63aa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e4fdd-35a5-4020-8ea0-fc12baebaff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b7720a-dfbb-4ef0-bcc8-36fb8dc63a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263BA2-1CEF-4FEC-BFAC-6AE57DE2C0B1}">
  <ds:schemaRefs>
    <ds:schemaRef ds:uri="1abe4fdd-35a5-4020-8ea0-fc12baebaffe"/>
    <ds:schemaRef ds:uri="http://purl.org/dc/terms/"/>
    <ds:schemaRef ds:uri="a2b7720a-dfbb-4ef0-bcc8-36fb8dc63aab"/>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0F8A1AB-F9BB-405D-8F64-B4CA1E344435}">
  <ds:schemaRefs>
    <ds:schemaRef ds:uri="http://schemas.microsoft.com/sharepoint/v3/contenttype/forms"/>
  </ds:schemaRefs>
</ds:datastoreItem>
</file>

<file path=customXml/itemProps3.xml><?xml version="1.0" encoding="utf-8"?>
<ds:datastoreItem xmlns:ds="http://schemas.openxmlformats.org/officeDocument/2006/customXml" ds:itemID="{7B1E34B7-E6D9-42C9-9B1B-881784F167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e4fdd-35a5-4020-8ea0-fc12baebaffe"/>
    <ds:schemaRef ds:uri="a2b7720a-dfbb-4ef0-bcc8-36fb8dc6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6629</TotalTime>
  <Words>2052</Words>
  <Application>Microsoft Office PowerPoint</Application>
  <PresentationFormat>Widescreen</PresentationFormat>
  <Paragraphs>173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Decolonising the Curriculum Why, What and How </vt:lpstr>
      <vt:lpstr>PowerPoint Presentation</vt:lpstr>
      <vt:lpstr>Of Black History Month, (Anti/Neo)coloniality and Hashtag Activism</vt:lpstr>
      <vt:lpstr>PowerPoint Presentation</vt:lpstr>
      <vt:lpstr>Scottish History, Colonialism and the Curriculum </vt:lpstr>
      <vt:lpstr>PowerPoint Presentation</vt:lpstr>
      <vt:lpstr>PowerPoint Presentation</vt:lpstr>
      <vt:lpstr>The Curriculum </vt:lpstr>
      <vt:lpstr>PowerPoint Presentation</vt:lpstr>
      <vt:lpstr>PowerPoint Presentation</vt:lpstr>
      <vt:lpstr>  Coloniality </vt:lpstr>
      <vt:lpstr> Neocoloniality </vt:lpstr>
      <vt:lpstr>PowerPoint Presentation</vt:lpstr>
      <vt:lpstr> Curriculum in a ‘Colonial’ Formulation </vt:lpstr>
      <vt:lpstr>PowerPoint Presentation</vt:lpstr>
      <vt:lpstr>Decolonisation “Taking the Bull [Colonialism/Coloniality] by the Horns”</vt:lpstr>
      <vt:lpstr>Decolonisation, Not Erasure</vt:lpstr>
      <vt:lpstr>PowerPoint Presentation</vt:lpstr>
      <vt:lpstr>How To Decolonise the Curriculum</vt:lpstr>
      <vt:lpstr>PowerPoint Presentation</vt:lpstr>
      <vt:lpstr>Plenary  “Silence … a form of quiet, slow, psychological violence…” (Pillay, 2016: 157)</vt:lpstr>
      <vt:lpstr>Thank You </vt:lpstr>
      <vt:lpstr>References</vt:lpstr>
      <vt:lpstr>PowerPoint Presentation</vt:lpstr>
    </vt:vector>
  </TitlesOfParts>
  <Company>University Of The West Of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Exclusion and Misclusion of Religion in Religious Education: Lessons from Two Qualitative Studies in Sub-Saharan Africa—Malawi and Ghana</dc:title>
  <dc:creator>Yonah Matemba</dc:creator>
  <cp:lastModifiedBy>Chad</cp:lastModifiedBy>
  <cp:revision>153</cp:revision>
  <cp:lastPrinted>2023-10-10T02:38:11Z</cp:lastPrinted>
  <dcterms:created xsi:type="dcterms:W3CDTF">2018-09-02T15:20:44Z</dcterms:created>
  <dcterms:modified xsi:type="dcterms:W3CDTF">2023-10-12T10:43:25Z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0x010100E7D7AE0FCC810144B91038FCC992F9FC</vt:lpwstr>
  </property>
</Properties>
</file>