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1027" r:id="rId2"/>
    <p:sldId id="1025" r:id="rId3"/>
    <p:sldId id="1026" r:id="rId4"/>
    <p:sldId id="400" r:id="rId5"/>
    <p:sldId id="877" r:id="rId6"/>
  </p:sldIdLst>
  <p:sldSz cx="24387175" cy="13717588"/>
  <p:notesSz cx="6858000" cy="9144000"/>
  <p:defaultTextStyle>
    <a:defPPr>
      <a:defRPr lang="ru-RU"/>
    </a:defPPr>
    <a:lvl1pPr marL="0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/>
  <p:cmAuthor id="2" name="пользователь Microsoft Office" initials="Office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9E"/>
    <a:srgbClr val="FF9966"/>
    <a:srgbClr val="F600F6"/>
    <a:srgbClr val="D28700"/>
    <a:srgbClr val="6C6E7A"/>
    <a:srgbClr val="242529"/>
    <a:srgbClr val="1DB19A"/>
    <a:srgbClr val="ECECEC"/>
    <a:srgbClr val="FBFBFB"/>
    <a:srgbClr val="25A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00" autoAdjust="0"/>
    <p:restoredTop sz="71679" autoAdjust="0"/>
  </p:normalViewPr>
  <p:slideViewPr>
    <p:cSldViewPr>
      <p:cViewPr varScale="1">
        <p:scale>
          <a:sx n="31" d="100"/>
          <a:sy n="31" d="100"/>
        </p:scale>
        <p:origin x="124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006"/>
    </p:cViewPr>
  </p:sorterViewPr>
  <p:notesViewPr>
    <p:cSldViewPr>
      <p:cViewPr varScale="1">
        <p:scale>
          <a:sx n="86" d="100"/>
          <a:sy n="86" d="100"/>
        </p:scale>
        <p:origin x="30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03F2D-4C40-8A47-B131-FA84CE0A3C0A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FC40D-6FB9-1648-B027-EAD4E7DC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170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Sydney </a:t>
            </a:r>
            <a:r>
              <a:rPr lang="en-US" dirty="0" err="1"/>
              <a:t>Chiumia</a:t>
            </a:r>
            <a:r>
              <a:rPr lang="en-US" dirty="0"/>
              <a:t>, in 2017 he was schooling at </a:t>
            </a:r>
            <a:r>
              <a:rPr lang="en-US" dirty="0" err="1"/>
              <a:t>Nkhomboli</a:t>
            </a:r>
            <a:r>
              <a:rPr lang="en-US" dirty="0"/>
              <a:t> Community Day Secondary School in </a:t>
            </a:r>
            <a:r>
              <a:rPr lang="en-US" dirty="0" err="1"/>
              <a:t>Rumphi</a:t>
            </a:r>
            <a:r>
              <a:rPr lang="en-US" dirty="0"/>
              <a:t> District. </a:t>
            </a:r>
          </a:p>
          <a:p>
            <a:r>
              <a:rPr lang="en-US" dirty="0"/>
              <a:t>His school was one of the </a:t>
            </a:r>
            <a:r>
              <a:rPr lang="en-US" dirty="0" err="1"/>
              <a:t>eary</a:t>
            </a:r>
            <a:r>
              <a:rPr lang="en-US" dirty="0"/>
              <a:t> beneficiaries of our computers</a:t>
            </a:r>
          </a:p>
          <a:p>
            <a:r>
              <a:rPr lang="en-US" dirty="0"/>
              <a:t>He is now studying Computer Systems and Security at the Malawi University of Science and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455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different students who have graduated from our target schools and are attending various ICT courses in universities in Malawi. </a:t>
            </a:r>
          </a:p>
          <a:p>
            <a:r>
              <a:rPr lang="en-US" dirty="0"/>
              <a:t>There are also many others who are in university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845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369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77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6_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" y="0"/>
            <a:ext cx="24387174" cy="13717588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163" y="8731002"/>
            <a:ext cx="8784976" cy="202931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sz="13001" b="1" i="0" baseline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file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86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8716793" y="11965375"/>
            <a:ext cx="5690341" cy="1756276"/>
          </a:xfrm>
          <a:prstGeom prst="rect">
            <a:avLst/>
          </a:prstGeom>
        </p:spPr>
        <p:txBody>
          <a:bodyPr/>
          <a:lstStyle>
            <a:lvl1pPr algn="r">
              <a:defRPr lang="uk-UA" sz="13900" b="0" i="0" kern="1200" baseline="0" smtClean="0">
                <a:solidFill>
                  <a:schemeClr val="bg1">
                    <a:lumMod val="9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01920" y="2394298"/>
            <a:ext cx="7199151" cy="288032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8001" b="1" i="0" kern="1200" spc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OF YOUR</a:t>
            </a:r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602087" y="6354738"/>
            <a:ext cx="7199014" cy="5582502"/>
          </a:xfrm>
          <a:prstGeom prst="rect">
            <a:avLst/>
          </a:prstGeom>
        </p:spPr>
        <p:txBody>
          <a:bodyPr/>
          <a:lstStyle>
            <a:lvl1pPr>
              <a:defRPr lang="en-US" sz="28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</p:spTree>
    <p:extLst>
      <p:ext uri="{BB962C8B-B14F-4D97-AF65-F5344CB8AC3E}">
        <p14:creationId xmlns:p14="http://schemas.microsoft.com/office/powerpoint/2010/main" val="82206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01919" y="1674219"/>
            <a:ext cx="21194285" cy="127321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8001" b="1" i="0" kern="1200" spc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4560739" y="8211706"/>
            <a:ext cx="6840760" cy="3600400"/>
          </a:xfrm>
          <a:prstGeom prst="rect">
            <a:avLst/>
          </a:prstGeom>
        </p:spPr>
        <p:txBody>
          <a:bodyPr/>
          <a:lstStyle>
            <a:lvl1pPr>
              <a:defRPr lang="en-US" sz="28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12841659" y="8226946"/>
            <a:ext cx="6840760" cy="3600400"/>
          </a:xfrm>
          <a:prstGeom prst="rect">
            <a:avLst/>
          </a:prstGeom>
        </p:spPr>
        <p:txBody>
          <a:bodyPr/>
          <a:lstStyle>
            <a:lvl1pPr>
              <a:defRPr lang="en-US" sz="28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3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8716793" y="11965375"/>
            <a:ext cx="5690341" cy="1756276"/>
          </a:xfrm>
          <a:prstGeom prst="rect">
            <a:avLst/>
          </a:prstGeom>
        </p:spPr>
        <p:txBody>
          <a:bodyPr/>
          <a:lstStyle>
            <a:lvl1pPr algn="r">
              <a:defRPr lang="uk-UA" sz="13900" b="0" i="0" kern="1200" baseline="0" smtClean="0">
                <a:solidFill>
                  <a:schemeClr val="bg1">
                    <a:lumMod val="9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535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01919" y="1170162"/>
            <a:ext cx="21194285" cy="127321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8001" b="1" i="0" kern="1200" spc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1601919" y="3474418"/>
            <a:ext cx="21194285" cy="7632848"/>
          </a:xfrm>
          <a:prstGeom prst="rect">
            <a:avLst/>
          </a:prstGeom>
        </p:spPr>
        <p:txBody>
          <a:bodyPr/>
          <a:lstStyle>
            <a:lvl1pPr>
              <a:defRPr lang="en-US" sz="28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</p:spTree>
    <p:extLst>
      <p:ext uri="{BB962C8B-B14F-4D97-AF65-F5344CB8AC3E}">
        <p14:creationId xmlns:p14="http://schemas.microsoft.com/office/powerpoint/2010/main" val="163532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01920" y="1674219"/>
            <a:ext cx="8431428" cy="26642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8001" b="1" i="0" kern="1200" spc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1601920" y="5202610"/>
            <a:ext cx="8431428" cy="5904656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1272"/>
              </a:spcBef>
              <a:defRPr lang="en-US" sz="28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8716793" y="11965375"/>
            <a:ext cx="5690341" cy="1756276"/>
          </a:xfrm>
          <a:prstGeom prst="rect">
            <a:avLst/>
          </a:prstGeom>
        </p:spPr>
        <p:txBody>
          <a:bodyPr/>
          <a:lstStyle>
            <a:lvl1pPr algn="r">
              <a:defRPr lang="uk-UA" sz="13900" b="0" i="0" kern="1200" baseline="0" smtClean="0">
                <a:solidFill>
                  <a:schemeClr val="bg1">
                    <a:lumMod val="9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4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01920" y="1674219"/>
            <a:ext cx="8431428" cy="26642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8001" b="1" i="0" kern="1200" spc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1601920" y="5202610"/>
            <a:ext cx="8431428" cy="5904656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1272"/>
              </a:spcBef>
              <a:defRPr lang="en-US" sz="28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4" name="Рисунок 23"/>
          <p:cNvSpPr>
            <a:spLocks noGrp="1"/>
          </p:cNvSpPr>
          <p:nvPr>
            <p:ph type="pic" sz="quarter" idx="24"/>
          </p:nvPr>
        </p:nvSpPr>
        <p:spPr>
          <a:xfrm>
            <a:off x="13993789" y="2"/>
            <a:ext cx="9865635" cy="13717587"/>
          </a:xfrm>
          <a:custGeom>
            <a:avLst/>
            <a:gdLst>
              <a:gd name="connsiteX0" fmla="*/ 2318396 w 9865635"/>
              <a:gd name="connsiteY0" fmla="*/ 3616611 h 13717587"/>
              <a:gd name="connsiteX1" fmla="*/ 4636791 w 9865635"/>
              <a:gd name="connsiteY1" fmla="*/ 5935007 h 13717587"/>
              <a:gd name="connsiteX2" fmla="*/ 4636791 w 9865635"/>
              <a:gd name="connsiteY2" fmla="*/ 8717782 h 13717587"/>
              <a:gd name="connsiteX3" fmla="*/ 4636723 w 9865635"/>
              <a:gd name="connsiteY3" fmla="*/ 8717782 h 13717587"/>
              <a:gd name="connsiteX4" fmla="*/ 4636791 w 9865635"/>
              <a:gd name="connsiteY4" fmla="*/ 8720526 h 13717587"/>
              <a:gd name="connsiteX5" fmla="*/ 4636791 w 9865635"/>
              <a:gd name="connsiteY5" fmla="*/ 10405154 h 13717587"/>
              <a:gd name="connsiteX6" fmla="*/ 4636791 w 9865635"/>
              <a:gd name="connsiteY6" fmla="*/ 11503306 h 13717587"/>
              <a:gd name="connsiteX7" fmla="*/ 4636791 w 9865635"/>
              <a:gd name="connsiteY7" fmla="*/ 13187930 h 13717587"/>
              <a:gd name="connsiteX8" fmla="*/ 4636723 w 9865635"/>
              <a:gd name="connsiteY8" fmla="*/ 13190676 h 13717587"/>
              <a:gd name="connsiteX9" fmla="*/ 4636791 w 9865635"/>
              <a:gd name="connsiteY9" fmla="*/ 13190676 h 13717587"/>
              <a:gd name="connsiteX10" fmla="*/ 4636791 w 9865635"/>
              <a:gd name="connsiteY10" fmla="*/ 13717587 h 13717587"/>
              <a:gd name="connsiteX11" fmla="*/ 2 w 9865635"/>
              <a:gd name="connsiteY11" fmla="*/ 13717587 h 13717587"/>
              <a:gd name="connsiteX12" fmla="*/ 2 w 9865635"/>
              <a:gd name="connsiteY12" fmla="*/ 13190675 h 13717587"/>
              <a:gd name="connsiteX13" fmla="*/ 71 w 9865635"/>
              <a:gd name="connsiteY13" fmla="*/ 13190675 h 13717587"/>
              <a:gd name="connsiteX14" fmla="*/ 2 w 9865635"/>
              <a:gd name="connsiteY14" fmla="*/ 13187929 h 13717587"/>
              <a:gd name="connsiteX15" fmla="*/ 0 w 9865635"/>
              <a:gd name="connsiteY15" fmla="*/ 10405153 h 13717587"/>
              <a:gd name="connsiteX16" fmla="*/ 2 w 9865635"/>
              <a:gd name="connsiteY16" fmla="*/ 10405153 h 13717587"/>
              <a:gd name="connsiteX17" fmla="*/ 2 w 9865635"/>
              <a:gd name="connsiteY17" fmla="*/ 8720526 h 13717587"/>
              <a:gd name="connsiteX18" fmla="*/ 70 w 9865635"/>
              <a:gd name="connsiteY18" fmla="*/ 8717782 h 13717587"/>
              <a:gd name="connsiteX19" fmla="*/ 2 w 9865635"/>
              <a:gd name="connsiteY19" fmla="*/ 8717782 h 13717587"/>
              <a:gd name="connsiteX20" fmla="*/ 2 w 9865635"/>
              <a:gd name="connsiteY20" fmla="*/ 5935003 h 13717587"/>
              <a:gd name="connsiteX21" fmla="*/ 2318396 w 9865635"/>
              <a:gd name="connsiteY21" fmla="*/ 3616611 h 13717587"/>
              <a:gd name="connsiteX22" fmla="*/ 5228843 w 9865635"/>
              <a:gd name="connsiteY22" fmla="*/ 0 h 13717587"/>
              <a:gd name="connsiteX23" fmla="*/ 9313267 w 9865635"/>
              <a:gd name="connsiteY23" fmla="*/ 0 h 13717587"/>
              <a:gd name="connsiteX24" fmla="*/ 9865635 w 9865635"/>
              <a:gd name="connsiteY24" fmla="*/ 0 h 13717587"/>
              <a:gd name="connsiteX25" fmla="*/ 9865635 w 9865635"/>
              <a:gd name="connsiteY25" fmla="*/ 802619 h 13717587"/>
              <a:gd name="connsiteX26" fmla="*/ 9865567 w 9865635"/>
              <a:gd name="connsiteY26" fmla="*/ 805363 h 13717587"/>
              <a:gd name="connsiteX27" fmla="*/ 9865635 w 9865635"/>
              <a:gd name="connsiteY27" fmla="*/ 805363 h 13717587"/>
              <a:gd name="connsiteX28" fmla="*/ 9865635 w 9865635"/>
              <a:gd name="connsiteY28" fmla="*/ 3189691 h 13717587"/>
              <a:gd name="connsiteX29" fmla="*/ 9865635 w 9865635"/>
              <a:gd name="connsiteY29" fmla="*/ 3588143 h 13717587"/>
              <a:gd name="connsiteX30" fmla="*/ 9865635 w 9865635"/>
              <a:gd name="connsiteY30" fmla="*/ 5972467 h 13717587"/>
              <a:gd name="connsiteX31" fmla="*/ 9865567 w 9865635"/>
              <a:gd name="connsiteY31" fmla="*/ 5972467 h 13717587"/>
              <a:gd name="connsiteX32" fmla="*/ 9865635 w 9865635"/>
              <a:gd name="connsiteY32" fmla="*/ 5975211 h 13717587"/>
              <a:gd name="connsiteX33" fmla="*/ 9865635 w 9865635"/>
              <a:gd name="connsiteY33" fmla="*/ 7659839 h 13717587"/>
              <a:gd name="connsiteX34" fmla="*/ 9865635 w 9865635"/>
              <a:gd name="connsiteY34" fmla="*/ 8545330 h 13717587"/>
              <a:gd name="connsiteX35" fmla="*/ 9865635 w 9865635"/>
              <a:gd name="connsiteY35" fmla="*/ 8757990 h 13717587"/>
              <a:gd name="connsiteX36" fmla="*/ 9865631 w 9865635"/>
              <a:gd name="connsiteY36" fmla="*/ 10442613 h 13717587"/>
              <a:gd name="connsiteX37" fmla="*/ 9865631 w 9865635"/>
              <a:gd name="connsiteY37" fmla="*/ 10445356 h 13717587"/>
              <a:gd name="connsiteX38" fmla="*/ 9865631 w 9865635"/>
              <a:gd name="connsiteY38" fmla="*/ 11328104 h 13717587"/>
              <a:gd name="connsiteX39" fmla="*/ 9865631 w 9865635"/>
              <a:gd name="connsiteY39" fmla="*/ 11330848 h 13717587"/>
              <a:gd name="connsiteX40" fmla="*/ 9865631 w 9865635"/>
              <a:gd name="connsiteY40" fmla="*/ 13015478 h 13717587"/>
              <a:gd name="connsiteX41" fmla="*/ 9865631 w 9865635"/>
              <a:gd name="connsiteY41" fmla="*/ 13228136 h 13717587"/>
              <a:gd name="connsiteX42" fmla="*/ 9865631 w 9865635"/>
              <a:gd name="connsiteY42" fmla="*/ 13717587 h 13717587"/>
              <a:gd name="connsiteX43" fmla="*/ 9313267 w 9865635"/>
              <a:gd name="connsiteY43" fmla="*/ 13717587 h 13717587"/>
              <a:gd name="connsiteX44" fmla="*/ 5228843 w 9865635"/>
              <a:gd name="connsiteY44" fmla="*/ 13717587 h 13717587"/>
              <a:gd name="connsiteX45" fmla="*/ 5228843 w 9865635"/>
              <a:gd name="connsiteY45" fmla="*/ 13015474 h 13717587"/>
              <a:gd name="connsiteX46" fmla="*/ 5228847 w 9865635"/>
              <a:gd name="connsiteY46" fmla="*/ 13015474 h 13717587"/>
              <a:gd name="connsiteX47" fmla="*/ 5228847 w 9865635"/>
              <a:gd name="connsiteY47" fmla="*/ 11330848 h 13717587"/>
              <a:gd name="connsiteX48" fmla="*/ 5228847 w 9865635"/>
              <a:gd name="connsiteY48" fmla="*/ 11330812 h 13717587"/>
              <a:gd name="connsiteX49" fmla="*/ 5228847 w 9865635"/>
              <a:gd name="connsiteY49" fmla="*/ 11328104 h 13717587"/>
              <a:gd name="connsiteX50" fmla="*/ 5228847 w 9865635"/>
              <a:gd name="connsiteY50" fmla="*/ 11328104 h 13717587"/>
              <a:gd name="connsiteX51" fmla="*/ 5228847 w 9865635"/>
              <a:gd name="connsiteY51" fmla="*/ 9536593 h 13717587"/>
              <a:gd name="connsiteX52" fmla="*/ 5228843 w 9865635"/>
              <a:gd name="connsiteY52" fmla="*/ 7659839 h 13717587"/>
              <a:gd name="connsiteX53" fmla="*/ 5228847 w 9865635"/>
              <a:gd name="connsiteY53" fmla="*/ 7659839 h 13717587"/>
              <a:gd name="connsiteX54" fmla="*/ 5228847 w 9865635"/>
              <a:gd name="connsiteY54" fmla="*/ 5975211 h 13717587"/>
              <a:gd name="connsiteX55" fmla="*/ 5228915 w 9865635"/>
              <a:gd name="connsiteY55" fmla="*/ 5972467 h 13717587"/>
              <a:gd name="connsiteX56" fmla="*/ 5228847 w 9865635"/>
              <a:gd name="connsiteY56" fmla="*/ 5972467 h 13717587"/>
              <a:gd name="connsiteX57" fmla="*/ 5228847 w 9865635"/>
              <a:gd name="connsiteY57" fmla="*/ 3588143 h 13717587"/>
              <a:gd name="connsiteX58" fmla="*/ 5228847 w 9865635"/>
              <a:gd name="connsiteY58" fmla="*/ 3189687 h 13717587"/>
              <a:gd name="connsiteX59" fmla="*/ 5228847 w 9865635"/>
              <a:gd name="connsiteY59" fmla="*/ 805363 h 13717587"/>
              <a:gd name="connsiteX60" fmla="*/ 5228915 w 9865635"/>
              <a:gd name="connsiteY60" fmla="*/ 805363 h 13717587"/>
              <a:gd name="connsiteX61" fmla="*/ 5228847 w 9865635"/>
              <a:gd name="connsiteY61" fmla="*/ 802619 h 13717587"/>
              <a:gd name="connsiteX62" fmla="*/ 1 w 9865635"/>
              <a:gd name="connsiteY62" fmla="*/ 0 h 13717587"/>
              <a:gd name="connsiteX63" fmla="*/ 4636791 w 9865635"/>
              <a:gd name="connsiteY63" fmla="*/ 0 h 13717587"/>
              <a:gd name="connsiteX64" fmla="*/ 4636791 w 9865635"/>
              <a:gd name="connsiteY64" fmla="*/ 977819 h 13717587"/>
              <a:gd name="connsiteX65" fmla="*/ 2318396 w 9865635"/>
              <a:gd name="connsiteY65" fmla="*/ 3296215 h 13717587"/>
              <a:gd name="connsiteX66" fmla="*/ 1 w 9865635"/>
              <a:gd name="connsiteY66" fmla="*/ 977819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9865635" h="13717587">
                <a:moveTo>
                  <a:pt x="2318396" y="3616611"/>
                </a:moveTo>
                <a:cubicBezTo>
                  <a:pt x="3598810" y="3616611"/>
                  <a:pt x="4636791" y="4654591"/>
                  <a:pt x="4636791" y="5935007"/>
                </a:cubicBezTo>
                <a:lnTo>
                  <a:pt x="4636791" y="8717782"/>
                </a:lnTo>
                <a:lnTo>
                  <a:pt x="4636723" y="8717782"/>
                </a:lnTo>
                <a:lnTo>
                  <a:pt x="4636791" y="8720526"/>
                </a:lnTo>
                <a:lnTo>
                  <a:pt x="4636791" y="10405154"/>
                </a:lnTo>
                <a:lnTo>
                  <a:pt x="4636791" y="11503306"/>
                </a:lnTo>
                <a:lnTo>
                  <a:pt x="4636791" y="13187930"/>
                </a:lnTo>
                <a:lnTo>
                  <a:pt x="4636723" y="13190676"/>
                </a:lnTo>
                <a:lnTo>
                  <a:pt x="4636791" y="13190676"/>
                </a:lnTo>
                <a:lnTo>
                  <a:pt x="4636791" y="13717587"/>
                </a:lnTo>
                <a:lnTo>
                  <a:pt x="2" y="13717587"/>
                </a:lnTo>
                <a:lnTo>
                  <a:pt x="2" y="13190675"/>
                </a:lnTo>
                <a:lnTo>
                  <a:pt x="71" y="13190675"/>
                </a:lnTo>
                <a:lnTo>
                  <a:pt x="2" y="13187929"/>
                </a:lnTo>
                <a:lnTo>
                  <a:pt x="0" y="10405153"/>
                </a:lnTo>
                <a:lnTo>
                  <a:pt x="2" y="10405153"/>
                </a:lnTo>
                <a:lnTo>
                  <a:pt x="2" y="8720526"/>
                </a:lnTo>
                <a:lnTo>
                  <a:pt x="70" y="8717782"/>
                </a:lnTo>
                <a:lnTo>
                  <a:pt x="2" y="8717782"/>
                </a:lnTo>
                <a:lnTo>
                  <a:pt x="2" y="5935003"/>
                </a:lnTo>
                <a:cubicBezTo>
                  <a:pt x="2" y="4654591"/>
                  <a:pt x="1037982" y="3616611"/>
                  <a:pt x="2318396" y="3616611"/>
                </a:cubicBezTo>
                <a:close/>
                <a:moveTo>
                  <a:pt x="5228843" y="0"/>
                </a:moveTo>
                <a:lnTo>
                  <a:pt x="9313267" y="0"/>
                </a:lnTo>
                <a:lnTo>
                  <a:pt x="9865635" y="0"/>
                </a:lnTo>
                <a:lnTo>
                  <a:pt x="9865635" y="802619"/>
                </a:lnTo>
                <a:lnTo>
                  <a:pt x="9865567" y="805363"/>
                </a:lnTo>
                <a:lnTo>
                  <a:pt x="9865635" y="805363"/>
                </a:lnTo>
                <a:lnTo>
                  <a:pt x="9865635" y="3189691"/>
                </a:lnTo>
                <a:lnTo>
                  <a:pt x="9865635" y="3588143"/>
                </a:lnTo>
                <a:lnTo>
                  <a:pt x="9865635" y="5972467"/>
                </a:lnTo>
                <a:lnTo>
                  <a:pt x="9865567" y="5972467"/>
                </a:lnTo>
                <a:lnTo>
                  <a:pt x="9865635" y="5975211"/>
                </a:lnTo>
                <a:lnTo>
                  <a:pt x="9865635" y="7659839"/>
                </a:lnTo>
                <a:lnTo>
                  <a:pt x="9865635" y="8545330"/>
                </a:lnTo>
                <a:lnTo>
                  <a:pt x="9865635" y="8757990"/>
                </a:lnTo>
                <a:lnTo>
                  <a:pt x="9865631" y="10442613"/>
                </a:lnTo>
                <a:lnTo>
                  <a:pt x="9865631" y="10445356"/>
                </a:lnTo>
                <a:lnTo>
                  <a:pt x="9865631" y="11328104"/>
                </a:lnTo>
                <a:lnTo>
                  <a:pt x="9865631" y="11330848"/>
                </a:lnTo>
                <a:lnTo>
                  <a:pt x="9865631" y="13015478"/>
                </a:lnTo>
                <a:lnTo>
                  <a:pt x="9865631" y="13228136"/>
                </a:lnTo>
                <a:lnTo>
                  <a:pt x="9865631" y="13717587"/>
                </a:lnTo>
                <a:lnTo>
                  <a:pt x="9313267" y="13717587"/>
                </a:lnTo>
                <a:lnTo>
                  <a:pt x="5228843" y="13717587"/>
                </a:lnTo>
                <a:lnTo>
                  <a:pt x="5228843" y="13015474"/>
                </a:lnTo>
                <a:lnTo>
                  <a:pt x="5228847" y="13015474"/>
                </a:lnTo>
                <a:lnTo>
                  <a:pt x="5228847" y="11330848"/>
                </a:lnTo>
                <a:lnTo>
                  <a:pt x="5228847" y="11330812"/>
                </a:lnTo>
                <a:lnTo>
                  <a:pt x="5228847" y="11328104"/>
                </a:lnTo>
                <a:lnTo>
                  <a:pt x="5228847" y="11328104"/>
                </a:lnTo>
                <a:lnTo>
                  <a:pt x="5228847" y="9536593"/>
                </a:lnTo>
                <a:lnTo>
                  <a:pt x="5228843" y="7659839"/>
                </a:lnTo>
                <a:lnTo>
                  <a:pt x="5228847" y="7659839"/>
                </a:lnTo>
                <a:lnTo>
                  <a:pt x="5228847" y="5975211"/>
                </a:lnTo>
                <a:lnTo>
                  <a:pt x="5228915" y="5972467"/>
                </a:lnTo>
                <a:lnTo>
                  <a:pt x="5228847" y="5972467"/>
                </a:lnTo>
                <a:lnTo>
                  <a:pt x="5228847" y="3588143"/>
                </a:lnTo>
                <a:lnTo>
                  <a:pt x="5228847" y="3189687"/>
                </a:lnTo>
                <a:lnTo>
                  <a:pt x="5228847" y="805363"/>
                </a:lnTo>
                <a:lnTo>
                  <a:pt x="5228915" y="805363"/>
                </a:lnTo>
                <a:lnTo>
                  <a:pt x="5228847" y="802619"/>
                </a:lnTo>
                <a:close/>
                <a:moveTo>
                  <a:pt x="1" y="0"/>
                </a:moveTo>
                <a:lnTo>
                  <a:pt x="4636791" y="0"/>
                </a:lnTo>
                <a:lnTo>
                  <a:pt x="4636791" y="977819"/>
                </a:lnTo>
                <a:cubicBezTo>
                  <a:pt x="4636791" y="2258231"/>
                  <a:pt x="3598812" y="3296215"/>
                  <a:pt x="2318396" y="3296215"/>
                </a:cubicBezTo>
                <a:cubicBezTo>
                  <a:pt x="1037982" y="3296215"/>
                  <a:pt x="2" y="2258231"/>
                  <a:pt x="1" y="977819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5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27"/>
          </p:nvPr>
        </p:nvSpPr>
        <p:spPr>
          <a:xfrm>
            <a:off x="-1" y="2034259"/>
            <a:ext cx="10681421" cy="9709042"/>
          </a:xfrm>
          <a:custGeom>
            <a:avLst/>
            <a:gdLst>
              <a:gd name="connsiteX0" fmla="*/ 1 w 10681421"/>
              <a:gd name="connsiteY0" fmla="*/ 0 h 9709042"/>
              <a:gd name="connsiteX1" fmla="*/ 5826901 w 10681421"/>
              <a:gd name="connsiteY1" fmla="*/ 0 h 9709042"/>
              <a:gd name="connsiteX2" fmla="*/ 10681421 w 10681421"/>
              <a:gd name="connsiteY2" fmla="*/ 4854521 h 9709042"/>
              <a:gd name="connsiteX3" fmla="*/ 5826901 w 10681421"/>
              <a:gd name="connsiteY3" fmla="*/ 9709042 h 9709042"/>
              <a:gd name="connsiteX4" fmla="*/ 1 w 10681421"/>
              <a:gd name="connsiteY4" fmla="*/ 9709042 h 9709042"/>
              <a:gd name="connsiteX5" fmla="*/ 1 w 10681421"/>
              <a:gd name="connsiteY5" fmla="*/ 8712967 h 9709042"/>
              <a:gd name="connsiteX6" fmla="*/ 0 w 10681421"/>
              <a:gd name="connsiteY6" fmla="*/ 8712967 h 9709042"/>
              <a:gd name="connsiteX7" fmla="*/ 0 w 10681421"/>
              <a:gd name="connsiteY7" fmla="*/ 1944216 h 9709042"/>
              <a:gd name="connsiteX8" fmla="*/ 1 w 10681421"/>
              <a:gd name="connsiteY8" fmla="*/ 1944216 h 970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1421" h="9709042">
                <a:moveTo>
                  <a:pt x="1" y="0"/>
                </a:moveTo>
                <a:lnTo>
                  <a:pt x="5826901" y="0"/>
                </a:lnTo>
                <a:cubicBezTo>
                  <a:pt x="8507979" y="0"/>
                  <a:pt x="10681421" y="2173443"/>
                  <a:pt x="10681421" y="4854521"/>
                </a:cubicBezTo>
                <a:cubicBezTo>
                  <a:pt x="10681421" y="7535598"/>
                  <a:pt x="8507979" y="9709042"/>
                  <a:pt x="5826901" y="9709042"/>
                </a:cubicBezTo>
                <a:lnTo>
                  <a:pt x="1" y="9709042"/>
                </a:lnTo>
                <a:lnTo>
                  <a:pt x="1" y="8712967"/>
                </a:lnTo>
                <a:lnTo>
                  <a:pt x="0" y="8712967"/>
                </a:lnTo>
                <a:lnTo>
                  <a:pt x="0" y="1944216"/>
                </a:lnTo>
                <a:lnTo>
                  <a:pt x="1" y="1944216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491351" y="1674219"/>
            <a:ext cx="8431428" cy="26642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8001" b="1" i="0" kern="1200" spc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14491351" y="5202610"/>
            <a:ext cx="8431428" cy="5904656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1272"/>
              </a:spcBef>
              <a:defRPr lang="en-US" sz="28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</p:spTree>
    <p:extLst>
      <p:ext uri="{BB962C8B-B14F-4D97-AF65-F5344CB8AC3E}">
        <p14:creationId xmlns:p14="http://schemas.microsoft.com/office/powerpoint/2010/main" val="14670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01920" y="1674219"/>
            <a:ext cx="8431428" cy="26642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8001" b="1" i="0" kern="1200" spc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1601920" y="5202610"/>
            <a:ext cx="8431428" cy="5904656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1272"/>
              </a:spcBef>
              <a:defRPr lang="en-US" sz="28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24"/>
          </p:nvPr>
        </p:nvSpPr>
        <p:spPr>
          <a:xfrm>
            <a:off x="12209389" y="0"/>
            <a:ext cx="12177787" cy="12247304"/>
          </a:xfrm>
          <a:custGeom>
            <a:avLst/>
            <a:gdLst>
              <a:gd name="connsiteX0" fmla="*/ 4793769 w 12177787"/>
              <a:gd name="connsiteY0" fmla="*/ 0 h 12247304"/>
              <a:gd name="connsiteX1" fmla="*/ 9514323 w 12177787"/>
              <a:gd name="connsiteY1" fmla="*/ 0 h 12247304"/>
              <a:gd name="connsiteX2" fmla="*/ 4223600 w 12177787"/>
              <a:gd name="connsiteY2" fmla="*/ 5290724 h 12247304"/>
              <a:gd name="connsiteX3" fmla="*/ 4223599 w 12177787"/>
              <a:gd name="connsiteY3" fmla="*/ 8023704 h 12247304"/>
              <a:gd name="connsiteX4" fmla="*/ 6956581 w 12177787"/>
              <a:gd name="connsiteY4" fmla="*/ 8023704 h 12247304"/>
              <a:gd name="connsiteX5" fmla="*/ 12177787 w 12177787"/>
              <a:gd name="connsiteY5" fmla="*/ 2802497 h 12247304"/>
              <a:gd name="connsiteX6" fmla="*/ 12177787 w 12177787"/>
              <a:gd name="connsiteY6" fmla="*/ 7523053 h 12247304"/>
              <a:gd name="connsiteX7" fmla="*/ 8997213 w 12177787"/>
              <a:gd name="connsiteY7" fmla="*/ 10703627 h 12247304"/>
              <a:gd name="connsiteX8" fmla="*/ 1543677 w 12177787"/>
              <a:gd name="connsiteY8" fmla="*/ 10703627 h 12247304"/>
              <a:gd name="connsiteX9" fmla="*/ 1543677 w 12177787"/>
              <a:gd name="connsiteY9" fmla="*/ 3250092 h 1224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7787" h="12247304">
                <a:moveTo>
                  <a:pt x="4793769" y="0"/>
                </a:moveTo>
                <a:lnTo>
                  <a:pt x="9514323" y="0"/>
                </a:lnTo>
                <a:lnTo>
                  <a:pt x="4223600" y="5290724"/>
                </a:lnTo>
                <a:cubicBezTo>
                  <a:pt x="3468908" y="6045415"/>
                  <a:pt x="3468908" y="7269013"/>
                  <a:pt x="4223599" y="8023704"/>
                </a:cubicBezTo>
                <a:cubicBezTo>
                  <a:pt x="4978291" y="8778395"/>
                  <a:pt x="6201889" y="8778395"/>
                  <a:pt x="6956581" y="8023704"/>
                </a:cubicBezTo>
                <a:lnTo>
                  <a:pt x="12177787" y="2802497"/>
                </a:lnTo>
                <a:lnTo>
                  <a:pt x="12177787" y="7523053"/>
                </a:lnTo>
                <a:lnTo>
                  <a:pt x="8997213" y="10703627"/>
                </a:lnTo>
                <a:cubicBezTo>
                  <a:pt x="6938975" y="12761864"/>
                  <a:pt x="3601914" y="12761864"/>
                  <a:pt x="1543677" y="10703627"/>
                </a:cubicBezTo>
                <a:cubicBezTo>
                  <a:pt x="-514560" y="8645390"/>
                  <a:pt x="-514560" y="5308329"/>
                  <a:pt x="1543677" y="3250092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491351" y="1674219"/>
            <a:ext cx="8431428" cy="26642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8001" b="1" i="0" kern="1200" spc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14491351" y="5202610"/>
            <a:ext cx="8431428" cy="5904656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1272"/>
              </a:spcBef>
              <a:defRPr lang="en-US" sz="28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25"/>
          </p:nvPr>
        </p:nvSpPr>
        <p:spPr>
          <a:xfrm>
            <a:off x="3" y="1002936"/>
            <a:ext cx="11666483" cy="12714652"/>
          </a:xfrm>
          <a:custGeom>
            <a:avLst/>
            <a:gdLst>
              <a:gd name="connsiteX0" fmla="*/ 7619676 w 11666483"/>
              <a:gd name="connsiteY0" fmla="*/ 9817271 h 12714652"/>
              <a:gd name="connsiteX1" fmla="*/ 8214443 w 11666483"/>
              <a:gd name="connsiteY1" fmla="*/ 10063629 h 12714652"/>
              <a:gd name="connsiteX2" fmla="*/ 8214443 w 11666483"/>
              <a:gd name="connsiteY2" fmla="*/ 11253165 h 12714652"/>
              <a:gd name="connsiteX3" fmla="*/ 6752957 w 11666483"/>
              <a:gd name="connsiteY3" fmla="*/ 12714652 h 12714652"/>
              <a:gd name="connsiteX4" fmla="*/ 4373888 w 11666483"/>
              <a:gd name="connsiteY4" fmla="*/ 12714652 h 12714652"/>
              <a:gd name="connsiteX5" fmla="*/ 7024909 w 11666483"/>
              <a:gd name="connsiteY5" fmla="*/ 10063630 h 12714652"/>
              <a:gd name="connsiteX6" fmla="*/ 7619676 w 11666483"/>
              <a:gd name="connsiteY6" fmla="*/ 9817271 h 12714652"/>
              <a:gd name="connsiteX7" fmla="*/ 11318463 w 11666483"/>
              <a:gd name="connsiteY7" fmla="*/ 9485708 h 12714652"/>
              <a:gd name="connsiteX8" fmla="*/ 11562238 w 11666483"/>
              <a:gd name="connsiteY8" fmla="*/ 9586681 h 12714652"/>
              <a:gd name="connsiteX9" fmla="*/ 11562237 w 11666483"/>
              <a:gd name="connsiteY9" fmla="*/ 10074234 h 12714652"/>
              <a:gd name="connsiteX10" fmla="*/ 9549128 w 11666483"/>
              <a:gd name="connsiteY10" fmla="*/ 12087342 h 12714652"/>
              <a:gd name="connsiteX11" fmla="*/ 9061577 w 11666483"/>
              <a:gd name="connsiteY11" fmla="*/ 12087342 h 12714652"/>
              <a:gd name="connsiteX12" fmla="*/ 9061577 w 11666483"/>
              <a:gd name="connsiteY12" fmla="*/ 11599792 h 12714652"/>
              <a:gd name="connsiteX13" fmla="*/ 11074688 w 11666483"/>
              <a:gd name="connsiteY13" fmla="*/ 9586681 h 12714652"/>
              <a:gd name="connsiteX14" fmla="*/ 11318463 w 11666483"/>
              <a:gd name="connsiteY14" fmla="*/ 9485708 h 12714652"/>
              <a:gd name="connsiteX15" fmla="*/ 5310471 w 11666483"/>
              <a:gd name="connsiteY15" fmla="*/ 8679699 h 12714652"/>
              <a:gd name="connsiteX16" fmla="*/ 5066697 w 11666483"/>
              <a:gd name="connsiteY16" fmla="*/ 8780672 h 12714652"/>
              <a:gd name="connsiteX17" fmla="*/ 3053586 w 11666483"/>
              <a:gd name="connsiteY17" fmla="*/ 10793781 h 12714652"/>
              <a:gd name="connsiteX18" fmla="*/ 3053586 w 11666483"/>
              <a:gd name="connsiteY18" fmla="*/ 11281331 h 12714652"/>
              <a:gd name="connsiteX19" fmla="*/ 3297362 w 11666483"/>
              <a:gd name="connsiteY19" fmla="*/ 11382306 h 12714652"/>
              <a:gd name="connsiteX20" fmla="*/ 3541136 w 11666483"/>
              <a:gd name="connsiteY20" fmla="*/ 11281331 h 12714652"/>
              <a:gd name="connsiteX21" fmla="*/ 5554245 w 11666483"/>
              <a:gd name="connsiteY21" fmla="*/ 9268223 h 12714652"/>
              <a:gd name="connsiteX22" fmla="*/ 5554245 w 11666483"/>
              <a:gd name="connsiteY22" fmla="*/ 8780673 h 12714652"/>
              <a:gd name="connsiteX23" fmla="*/ 5310471 w 11666483"/>
              <a:gd name="connsiteY23" fmla="*/ 8679699 h 12714652"/>
              <a:gd name="connsiteX24" fmla="*/ 2622261 w 11666483"/>
              <a:gd name="connsiteY24" fmla="*/ 1002186 h 12714652"/>
              <a:gd name="connsiteX25" fmla="*/ 3411480 w 11666483"/>
              <a:gd name="connsiteY25" fmla="*/ 1329090 h 12714652"/>
              <a:gd name="connsiteX26" fmla="*/ 3411479 w 11666483"/>
              <a:gd name="connsiteY26" fmla="*/ 2907528 h 12714652"/>
              <a:gd name="connsiteX27" fmla="*/ 0 w 11666483"/>
              <a:gd name="connsiteY27" fmla="*/ 6319008 h 12714652"/>
              <a:gd name="connsiteX28" fmla="*/ 0 w 11666483"/>
              <a:gd name="connsiteY28" fmla="*/ 3162133 h 12714652"/>
              <a:gd name="connsiteX29" fmla="*/ 1833043 w 11666483"/>
              <a:gd name="connsiteY29" fmla="*/ 1329090 h 12714652"/>
              <a:gd name="connsiteX30" fmla="*/ 2622261 w 11666483"/>
              <a:gd name="connsiteY30" fmla="*/ 1002186 h 12714652"/>
              <a:gd name="connsiteX31" fmla="*/ 8449940 w 11666483"/>
              <a:gd name="connsiteY31" fmla="*/ 0 h 12714652"/>
              <a:gd name="connsiteX32" fmla="*/ 10724379 w 11666483"/>
              <a:gd name="connsiteY32" fmla="*/ 942104 h 12714652"/>
              <a:gd name="connsiteX33" fmla="*/ 10724379 w 11666483"/>
              <a:gd name="connsiteY33" fmla="*/ 5490985 h 12714652"/>
              <a:gd name="connsiteX34" fmla="*/ 3500713 w 11666483"/>
              <a:gd name="connsiteY34" fmla="*/ 12714652 h 12714652"/>
              <a:gd name="connsiteX35" fmla="*/ 0 w 11666483"/>
              <a:gd name="connsiteY35" fmla="*/ 12714652 h 12714652"/>
              <a:gd name="connsiteX36" fmla="*/ 0 w 11666483"/>
              <a:gd name="connsiteY36" fmla="*/ 7117604 h 12714652"/>
              <a:gd name="connsiteX37" fmla="*/ 6175500 w 11666483"/>
              <a:gd name="connsiteY37" fmla="*/ 942104 h 12714652"/>
              <a:gd name="connsiteX38" fmla="*/ 8449940 w 11666483"/>
              <a:gd name="connsiteY38" fmla="*/ 0 h 1271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666483" h="12714652">
                <a:moveTo>
                  <a:pt x="7619676" y="9817271"/>
                </a:moveTo>
                <a:cubicBezTo>
                  <a:pt x="7834939" y="9817271"/>
                  <a:pt x="8050202" y="9899390"/>
                  <a:pt x="8214443" y="10063629"/>
                </a:cubicBezTo>
                <a:cubicBezTo>
                  <a:pt x="8542924" y="10392111"/>
                  <a:pt x="8542924" y="10924685"/>
                  <a:pt x="8214443" y="11253165"/>
                </a:cubicBezTo>
                <a:lnTo>
                  <a:pt x="6752957" y="12714652"/>
                </a:lnTo>
                <a:lnTo>
                  <a:pt x="4373888" y="12714652"/>
                </a:lnTo>
                <a:lnTo>
                  <a:pt x="7024909" y="10063630"/>
                </a:lnTo>
                <a:cubicBezTo>
                  <a:pt x="7189149" y="9899390"/>
                  <a:pt x="7404412" y="9817270"/>
                  <a:pt x="7619676" y="9817271"/>
                </a:cubicBezTo>
                <a:close/>
                <a:moveTo>
                  <a:pt x="11318463" y="9485708"/>
                </a:moveTo>
                <a:cubicBezTo>
                  <a:pt x="11406691" y="9485708"/>
                  <a:pt x="11494921" y="9519367"/>
                  <a:pt x="11562238" y="9586681"/>
                </a:cubicBezTo>
                <a:cubicBezTo>
                  <a:pt x="11696871" y="9721318"/>
                  <a:pt x="11696871" y="9939599"/>
                  <a:pt x="11562237" y="10074234"/>
                </a:cubicBezTo>
                <a:lnTo>
                  <a:pt x="9549128" y="12087342"/>
                </a:lnTo>
                <a:cubicBezTo>
                  <a:pt x="9414496" y="12221974"/>
                  <a:pt x="9196212" y="12221975"/>
                  <a:pt x="9061577" y="12087342"/>
                </a:cubicBezTo>
                <a:cubicBezTo>
                  <a:pt x="8926944" y="11952707"/>
                  <a:pt x="8926945" y="11734426"/>
                  <a:pt x="9061577" y="11599792"/>
                </a:cubicBezTo>
                <a:lnTo>
                  <a:pt x="11074688" y="9586681"/>
                </a:lnTo>
                <a:cubicBezTo>
                  <a:pt x="11142004" y="9519368"/>
                  <a:pt x="11230233" y="9485708"/>
                  <a:pt x="11318463" y="9485708"/>
                </a:cubicBezTo>
                <a:close/>
                <a:moveTo>
                  <a:pt x="5310471" y="8679699"/>
                </a:moveTo>
                <a:cubicBezTo>
                  <a:pt x="5222241" y="8679699"/>
                  <a:pt x="5134013" y="8713357"/>
                  <a:pt x="5066697" y="8780672"/>
                </a:cubicBezTo>
                <a:lnTo>
                  <a:pt x="3053586" y="10793781"/>
                </a:lnTo>
                <a:cubicBezTo>
                  <a:pt x="2918954" y="10928415"/>
                  <a:pt x="2918953" y="11146699"/>
                  <a:pt x="3053586" y="11281331"/>
                </a:cubicBezTo>
                <a:cubicBezTo>
                  <a:pt x="3120901" y="11348649"/>
                  <a:pt x="3209132" y="11382306"/>
                  <a:pt x="3297362" y="11382306"/>
                </a:cubicBezTo>
                <a:cubicBezTo>
                  <a:pt x="3385589" y="11382306"/>
                  <a:pt x="3473821" y="11348649"/>
                  <a:pt x="3541136" y="11281331"/>
                </a:cubicBezTo>
                <a:lnTo>
                  <a:pt x="5554245" y="9268223"/>
                </a:lnTo>
                <a:cubicBezTo>
                  <a:pt x="5688878" y="9133589"/>
                  <a:pt x="5688877" y="8915307"/>
                  <a:pt x="5554245" y="8780673"/>
                </a:cubicBezTo>
                <a:cubicBezTo>
                  <a:pt x="5486929" y="8713357"/>
                  <a:pt x="5398699" y="8679699"/>
                  <a:pt x="5310471" y="8679699"/>
                </a:cubicBezTo>
                <a:close/>
                <a:moveTo>
                  <a:pt x="2622261" y="1002186"/>
                </a:moveTo>
                <a:cubicBezTo>
                  <a:pt x="2907902" y="1002185"/>
                  <a:pt x="3193543" y="1111153"/>
                  <a:pt x="3411480" y="1329090"/>
                </a:cubicBezTo>
                <a:cubicBezTo>
                  <a:pt x="3847353" y="1764963"/>
                  <a:pt x="3847353" y="2471655"/>
                  <a:pt x="3411479" y="2907528"/>
                </a:cubicBezTo>
                <a:lnTo>
                  <a:pt x="0" y="6319008"/>
                </a:lnTo>
                <a:lnTo>
                  <a:pt x="0" y="3162133"/>
                </a:lnTo>
                <a:lnTo>
                  <a:pt x="1833043" y="1329090"/>
                </a:lnTo>
                <a:cubicBezTo>
                  <a:pt x="2050979" y="1111153"/>
                  <a:pt x="2336620" y="1002185"/>
                  <a:pt x="2622261" y="1002186"/>
                </a:cubicBezTo>
                <a:close/>
                <a:moveTo>
                  <a:pt x="8449940" y="0"/>
                </a:moveTo>
                <a:cubicBezTo>
                  <a:pt x="9273125" y="0"/>
                  <a:pt x="10096310" y="314035"/>
                  <a:pt x="10724379" y="942104"/>
                </a:cubicBezTo>
                <a:cubicBezTo>
                  <a:pt x="11980518" y="2198242"/>
                  <a:pt x="11980518" y="4234847"/>
                  <a:pt x="10724379" y="5490985"/>
                </a:cubicBezTo>
                <a:lnTo>
                  <a:pt x="3500713" y="12714652"/>
                </a:lnTo>
                <a:lnTo>
                  <a:pt x="0" y="12714652"/>
                </a:lnTo>
                <a:lnTo>
                  <a:pt x="0" y="7117604"/>
                </a:lnTo>
                <a:lnTo>
                  <a:pt x="6175500" y="942104"/>
                </a:lnTo>
                <a:cubicBezTo>
                  <a:pt x="6803569" y="314035"/>
                  <a:pt x="7626754" y="0"/>
                  <a:pt x="8449940" y="0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" y="0"/>
            <a:ext cx="24387174" cy="13717588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 dirty="0"/>
          </a:p>
        </p:txBody>
      </p:sp>
      <p:grpSp>
        <p:nvGrpSpPr>
          <p:cNvPr id="41" name="Группа 40"/>
          <p:cNvGrpSpPr/>
          <p:nvPr userDrawn="1"/>
        </p:nvGrpSpPr>
        <p:grpSpPr>
          <a:xfrm rot="10800000">
            <a:off x="456283" y="-5166542"/>
            <a:ext cx="17170054" cy="18614005"/>
            <a:chOff x="6860388" y="270349"/>
            <a:chExt cx="17170054" cy="18614005"/>
          </a:xfrm>
        </p:grpSpPr>
        <p:sp>
          <p:nvSpPr>
            <p:cNvPr id="42" name="Полилиния 41"/>
            <p:cNvSpPr/>
            <p:nvPr userDrawn="1"/>
          </p:nvSpPr>
          <p:spPr>
            <a:xfrm rot="18900000">
              <a:off x="6860388" y="270349"/>
              <a:ext cx="17170054" cy="18614005"/>
            </a:xfrm>
            <a:custGeom>
              <a:avLst/>
              <a:gdLst>
                <a:gd name="connsiteX0" fmla="*/ 14617626 w 17170054"/>
                <a:gd name="connsiteY0" fmla="*/ 2552429 h 18614005"/>
                <a:gd name="connsiteX1" fmla="*/ 17170054 w 17170054"/>
                <a:gd name="connsiteY1" fmla="*/ 8714541 h 18614005"/>
                <a:gd name="connsiteX2" fmla="*/ 17170054 w 17170054"/>
                <a:gd name="connsiteY2" fmla="*/ 13454875 h 18614005"/>
                <a:gd name="connsiteX3" fmla="*/ 12010925 w 17170054"/>
                <a:gd name="connsiteY3" fmla="*/ 18614005 h 18614005"/>
                <a:gd name="connsiteX4" fmla="*/ 0 w 17170054"/>
                <a:gd name="connsiteY4" fmla="*/ 6603081 h 18614005"/>
                <a:gd name="connsiteX5" fmla="*/ 15334 w 17170054"/>
                <a:gd name="connsiteY5" fmla="*/ 6536639 h 18614005"/>
                <a:gd name="connsiteX6" fmla="*/ 8455515 w 17170054"/>
                <a:gd name="connsiteY6" fmla="*/ 1 h 18614005"/>
                <a:gd name="connsiteX7" fmla="*/ 14617626 w 17170054"/>
                <a:gd name="connsiteY7" fmla="*/ 2552429 h 1861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70054" h="18614005">
                  <a:moveTo>
                    <a:pt x="14617626" y="2552429"/>
                  </a:moveTo>
                  <a:cubicBezTo>
                    <a:pt x="16194646" y="4129449"/>
                    <a:pt x="17170054" y="6308085"/>
                    <a:pt x="17170054" y="8714541"/>
                  </a:cubicBezTo>
                  <a:lnTo>
                    <a:pt x="17170054" y="13454875"/>
                  </a:lnTo>
                  <a:lnTo>
                    <a:pt x="12010925" y="18614005"/>
                  </a:lnTo>
                  <a:lnTo>
                    <a:pt x="0" y="6603081"/>
                  </a:lnTo>
                  <a:lnTo>
                    <a:pt x="15334" y="6536639"/>
                  </a:lnTo>
                  <a:cubicBezTo>
                    <a:pt x="982486" y="2777627"/>
                    <a:pt x="4394627" y="-1"/>
                    <a:pt x="8455515" y="1"/>
                  </a:cubicBezTo>
                  <a:cubicBezTo>
                    <a:pt x="10861969" y="1"/>
                    <a:pt x="13040604" y="975408"/>
                    <a:pt x="14617626" y="2552429"/>
                  </a:cubicBezTo>
                  <a:close/>
                </a:path>
              </a:pathLst>
            </a:custGeom>
            <a:solidFill>
              <a:schemeClr val="accent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43" name="Полилиния 42"/>
            <p:cNvSpPr/>
            <p:nvPr userDrawn="1"/>
          </p:nvSpPr>
          <p:spPr>
            <a:xfrm rot="18900000">
              <a:off x="10726271" y="3227293"/>
              <a:ext cx="11593868" cy="15273735"/>
            </a:xfrm>
            <a:custGeom>
              <a:avLst/>
              <a:gdLst>
                <a:gd name="connsiteX0" fmla="*/ 9895986 w 11593868"/>
                <a:gd name="connsiteY0" fmla="*/ 1697883 h 15273735"/>
                <a:gd name="connsiteX1" fmla="*/ 11593868 w 11593868"/>
                <a:gd name="connsiteY1" fmla="*/ 5796933 h 15273735"/>
                <a:gd name="connsiteX2" fmla="*/ 11593868 w 11593868"/>
                <a:gd name="connsiteY2" fmla="*/ 13093143 h 15273735"/>
                <a:gd name="connsiteX3" fmla="*/ 9413278 w 11593868"/>
                <a:gd name="connsiteY3" fmla="*/ 15273735 h 15273735"/>
                <a:gd name="connsiteX4" fmla="*/ 1 w 11593868"/>
                <a:gd name="connsiteY4" fmla="*/ 5860457 h 15273735"/>
                <a:gd name="connsiteX5" fmla="*/ 0 w 11593868"/>
                <a:gd name="connsiteY5" fmla="*/ 5796933 h 15273735"/>
                <a:gd name="connsiteX6" fmla="*/ 5796936 w 11593868"/>
                <a:gd name="connsiteY6" fmla="*/ 0 h 15273735"/>
                <a:gd name="connsiteX7" fmla="*/ 9895986 w 11593868"/>
                <a:gd name="connsiteY7" fmla="*/ 1697883 h 152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93868" h="15273735">
                  <a:moveTo>
                    <a:pt x="9895986" y="1697883"/>
                  </a:moveTo>
                  <a:cubicBezTo>
                    <a:pt x="10945024" y="2746921"/>
                    <a:pt x="11593868" y="4196155"/>
                    <a:pt x="11593868" y="5796933"/>
                  </a:cubicBezTo>
                  <a:lnTo>
                    <a:pt x="11593868" y="13093143"/>
                  </a:lnTo>
                  <a:lnTo>
                    <a:pt x="9413278" y="15273735"/>
                  </a:lnTo>
                  <a:lnTo>
                    <a:pt x="1" y="5860457"/>
                  </a:lnTo>
                  <a:lnTo>
                    <a:pt x="0" y="5796933"/>
                  </a:lnTo>
                  <a:cubicBezTo>
                    <a:pt x="0" y="2595375"/>
                    <a:pt x="2595375" y="0"/>
                    <a:pt x="5796936" y="0"/>
                  </a:cubicBezTo>
                  <a:cubicBezTo>
                    <a:pt x="7397714" y="0"/>
                    <a:pt x="8846947" y="648843"/>
                    <a:pt x="9895986" y="16978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69043" y="2831834"/>
            <a:ext cx="6344534" cy="38680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8001" b="1" i="0" kern="1200" spc="0" baseline="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58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3096" y="4554540"/>
            <a:ext cx="19657153" cy="4595652"/>
          </a:xfrm>
          <a:prstGeom prst="rect">
            <a:avLst/>
          </a:prstGeom>
        </p:spPr>
        <p:txBody>
          <a:bodyPr numCol="2" spcCol="1080000"/>
          <a:lstStyle>
            <a:lvl1pPr>
              <a:defRPr lang="en-US" sz="26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</p:spTree>
    <p:extLst>
      <p:ext uri="{BB962C8B-B14F-4D97-AF65-F5344CB8AC3E}">
        <p14:creationId xmlns:p14="http://schemas.microsoft.com/office/powerpoint/2010/main" val="2387265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471379" y="10277292"/>
            <a:ext cx="3694300" cy="2054110"/>
          </a:xfrm>
          <a:prstGeom prst="rect">
            <a:avLst/>
          </a:prstGeom>
        </p:spPr>
        <p:txBody>
          <a:bodyPr/>
          <a:lstStyle>
            <a:lvl1pPr algn="ctr">
              <a:defRPr lang="en-US" sz="26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0" y="4266506"/>
            <a:ext cx="6104996" cy="5184576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104996" y="4266506"/>
            <a:ext cx="6072188" cy="5184576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12209992" y="4266506"/>
            <a:ext cx="6072188" cy="5184576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8314988" y="4266506"/>
            <a:ext cx="6072188" cy="5184576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1633572" y="10277292"/>
            <a:ext cx="3694300" cy="2054110"/>
          </a:xfrm>
          <a:prstGeom prst="rect">
            <a:avLst/>
          </a:prstGeom>
        </p:spPr>
        <p:txBody>
          <a:bodyPr/>
          <a:lstStyle>
            <a:lvl1pPr algn="ctr">
              <a:defRPr lang="en-US" sz="26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0" hasCustomPrompt="1"/>
          </p:nvPr>
        </p:nvSpPr>
        <p:spPr>
          <a:xfrm>
            <a:off x="19146994" y="10277292"/>
            <a:ext cx="3694300" cy="2054110"/>
          </a:xfrm>
          <a:prstGeom prst="rect">
            <a:avLst/>
          </a:prstGeom>
        </p:spPr>
        <p:txBody>
          <a:bodyPr/>
          <a:lstStyle>
            <a:lvl1pPr algn="ctr">
              <a:defRPr lang="en-US" sz="26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1" hasCustomPrompt="1"/>
          </p:nvPr>
        </p:nvSpPr>
        <p:spPr>
          <a:xfrm>
            <a:off x="13309186" y="10277292"/>
            <a:ext cx="3694300" cy="2054110"/>
          </a:xfrm>
          <a:prstGeom prst="rect">
            <a:avLst/>
          </a:prstGeom>
        </p:spPr>
        <p:txBody>
          <a:bodyPr/>
          <a:lstStyle>
            <a:lvl1pPr algn="ctr">
              <a:defRPr lang="en-US" sz="26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01920" y="1674219"/>
            <a:ext cx="16713068" cy="136815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8001" b="1" i="0" kern="1200" spc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</a:t>
            </a:r>
            <a:r>
              <a:rPr lang="en-US"/>
              <a:t>OF YOUR TOP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194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01920" y="1674220"/>
            <a:ext cx="7135282" cy="252027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8001" b="1" i="0" kern="1200" spc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OF YOUR</a:t>
            </a:r>
            <a:endParaRPr lang="ru-RU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1974616" y="-4292"/>
            <a:ext cx="6216924" cy="6786786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59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1601919" y="5058594"/>
            <a:ext cx="7135283" cy="3528392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1272"/>
              </a:spcBef>
              <a:defRPr lang="en-US" sz="28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8161099" y="0"/>
            <a:ext cx="6226076" cy="6786786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11974616" y="6782494"/>
            <a:ext cx="6226076" cy="6935093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8170251" y="6782494"/>
            <a:ext cx="6226076" cy="6935093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3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80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5262" r:id="rId2"/>
    <p:sldLayoutId id="2147485248" r:id="rId3"/>
    <p:sldLayoutId id="2147485246" r:id="rId4"/>
    <p:sldLayoutId id="2147485254" r:id="rId5"/>
    <p:sldLayoutId id="2147485252" r:id="rId6"/>
    <p:sldLayoutId id="2147485232" r:id="rId7"/>
    <p:sldLayoutId id="2147485219" r:id="rId8"/>
    <p:sldLayoutId id="2147485267" r:id="rId9"/>
    <p:sldLayoutId id="2147485148" r:id="rId10"/>
    <p:sldLayoutId id="2147485176" r:id="rId11"/>
    <p:sldLayoutId id="2147485163" r:id="rId12"/>
    <p:sldLayoutId id="2147485178" r:id="rId13"/>
  </p:sldLayoutIdLst>
  <p:hf hdr="0"/>
  <p:txStyles>
    <p:titleStyle>
      <a:lvl1pPr algn="ctr" defTabSz="2438645" rtl="0" eaLnBrk="1" latinLnBrk="0" hangingPunct="1">
        <a:spcBef>
          <a:spcPct val="0"/>
        </a:spcBef>
        <a:buNone/>
        <a:defRPr sz="117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92" indent="-914492" algn="l" defTabSz="2438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1" kern="1200">
          <a:solidFill>
            <a:schemeClr val="tx1"/>
          </a:solidFill>
          <a:latin typeface="+mn-lt"/>
          <a:ea typeface="+mn-ea"/>
          <a:cs typeface="+mn-cs"/>
        </a:defRPr>
      </a:lvl1pPr>
      <a:lvl2pPr marL="1981398" indent="-762077" algn="l" defTabSz="2438645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1" kern="1200">
          <a:solidFill>
            <a:schemeClr val="tx1"/>
          </a:solidFill>
          <a:latin typeface="+mn-lt"/>
          <a:ea typeface="+mn-ea"/>
          <a:cs typeface="+mn-cs"/>
        </a:defRPr>
      </a:lvl2pPr>
      <a:lvl3pPr marL="3048305" indent="-609660" algn="l" defTabSz="2438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1" kern="1200">
          <a:solidFill>
            <a:schemeClr val="tx1"/>
          </a:solidFill>
          <a:latin typeface="+mn-lt"/>
          <a:ea typeface="+mn-ea"/>
          <a:cs typeface="+mn-cs"/>
        </a:defRPr>
      </a:lvl3pPr>
      <a:lvl4pPr marL="4267626" indent="-609660" algn="l" defTabSz="2438645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1" kern="1200">
          <a:solidFill>
            <a:schemeClr val="tx1"/>
          </a:solidFill>
          <a:latin typeface="+mn-lt"/>
          <a:ea typeface="+mn-ea"/>
          <a:cs typeface="+mn-cs"/>
        </a:defRPr>
      </a:lvl4pPr>
      <a:lvl5pPr marL="5486948" indent="-609660" algn="l" defTabSz="2438645" rtl="0" eaLnBrk="1" latinLnBrk="0" hangingPunct="1">
        <a:spcBef>
          <a:spcPct val="20000"/>
        </a:spcBef>
        <a:buFont typeface="Arial" panose="020B0604020202020204" pitchFamily="34" charset="0"/>
        <a:buChar char="»"/>
        <a:defRPr sz="5301" kern="1200">
          <a:solidFill>
            <a:schemeClr val="tx1"/>
          </a:solidFill>
          <a:latin typeface="+mn-lt"/>
          <a:ea typeface="+mn-ea"/>
          <a:cs typeface="+mn-cs"/>
        </a:defRPr>
      </a:lvl5pPr>
      <a:lvl6pPr marL="6706271" indent="-609660" algn="l" defTabSz="2438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1" kern="1200">
          <a:solidFill>
            <a:schemeClr val="tx1"/>
          </a:solidFill>
          <a:latin typeface="+mn-lt"/>
          <a:ea typeface="+mn-ea"/>
          <a:cs typeface="+mn-cs"/>
        </a:defRPr>
      </a:lvl6pPr>
      <a:lvl7pPr marL="7925593" indent="-609660" algn="l" defTabSz="2438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1" kern="1200">
          <a:solidFill>
            <a:schemeClr val="tx1"/>
          </a:solidFill>
          <a:latin typeface="+mn-lt"/>
          <a:ea typeface="+mn-ea"/>
          <a:cs typeface="+mn-cs"/>
        </a:defRPr>
      </a:lvl7pPr>
      <a:lvl8pPr marL="9144913" indent="-609660" algn="l" defTabSz="2438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1" kern="1200">
          <a:solidFill>
            <a:schemeClr val="tx1"/>
          </a:solidFill>
          <a:latin typeface="+mn-lt"/>
          <a:ea typeface="+mn-ea"/>
          <a:cs typeface="+mn-cs"/>
        </a:defRPr>
      </a:lvl8pPr>
      <a:lvl9pPr marL="10364236" indent="-609660" algn="l" defTabSz="2438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322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645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966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288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610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932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5253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574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70C6A7B-F2BE-418E-9231-DD40356035EB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1" y="0"/>
            <a:ext cx="24387174" cy="1371758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3E557C5-A089-4F15-A1DF-A0472E1C4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555" y="11611322"/>
            <a:ext cx="17929992" cy="2029316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algn="ctr"/>
            <a:r>
              <a:rPr lang="en-US" sz="6600" dirty="0">
                <a:solidFill>
                  <a:srgbClr val="7030A0"/>
                </a:solidFill>
              </a:rPr>
              <a:t>PARTNERSHIPS </a:t>
            </a:r>
            <a:br>
              <a:rPr lang="en-US" sz="6600" dirty="0">
                <a:solidFill>
                  <a:schemeClr val="tx1"/>
                </a:solidFill>
              </a:rPr>
            </a:br>
            <a:r>
              <a:rPr lang="en-US" sz="6600" dirty="0">
                <a:solidFill>
                  <a:srgbClr val="FF9966"/>
                </a:solidFill>
              </a:rPr>
              <a:t>Improving access to ICT in Malawi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EC763B-67D6-48C9-9DCB-7FDC36B537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5" y="58916"/>
            <a:ext cx="6356043" cy="21193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91926F-D978-4759-8942-13211AD0AE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5" r="21202" b="19273"/>
          <a:stretch/>
        </p:blipFill>
        <p:spPr>
          <a:xfrm>
            <a:off x="21122579" y="170940"/>
            <a:ext cx="2952328" cy="244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9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03C26A5-1708-46FB-A0DD-B8FA2DCC47AF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14936" r="-133" b="51708"/>
          <a:stretch/>
        </p:blipFill>
        <p:spPr>
          <a:xfrm>
            <a:off x="1" y="-486022"/>
            <a:ext cx="24387174" cy="1447360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94D747-DE46-4C9A-8995-3CA53355C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5755" y="0"/>
            <a:ext cx="10441160" cy="2029316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Sydney </a:t>
            </a:r>
            <a:r>
              <a:rPr lang="en-US" sz="4000" dirty="0" err="1">
                <a:solidFill>
                  <a:schemeClr val="tx1"/>
                </a:solidFill>
              </a:rPr>
              <a:t>Chiumia</a:t>
            </a:r>
            <a:r>
              <a:rPr lang="en-US" sz="4000" dirty="0">
                <a:solidFill>
                  <a:schemeClr val="tx1"/>
                </a:solidFill>
              </a:rPr>
              <a:t>,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Computer systems and security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Malawi University of Science &amp; Tech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Sec: </a:t>
            </a:r>
            <a:r>
              <a:rPr lang="en-US" sz="4000" dirty="0" err="1">
                <a:solidFill>
                  <a:schemeClr val="tx1"/>
                </a:solidFill>
              </a:rPr>
              <a:t>Nkhomboli</a:t>
            </a:r>
            <a:r>
              <a:rPr lang="en-US" sz="4000" dirty="0">
                <a:solidFill>
                  <a:schemeClr val="tx1"/>
                </a:solidFill>
              </a:rPr>
              <a:t> CDSS</a:t>
            </a:r>
          </a:p>
        </p:txBody>
      </p:sp>
    </p:spTree>
    <p:extLst>
      <p:ext uri="{BB962C8B-B14F-4D97-AF65-F5344CB8AC3E}">
        <p14:creationId xmlns:p14="http://schemas.microsoft.com/office/powerpoint/2010/main" val="280023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49CBEE-2AF8-49DC-81FF-72FB5C7322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Degree in Computer Science at Chancellor College, University of Malawi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811A8CF-9EB8-411C-98F7-66F2A23206FD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5" b="18035"/>
          <a:stretch>
            <a:fillRect/>
          </a:stretch>
        </p:blipFill>
        <p:spPr>
          <a:xfrm>
            <a:off x="6104996" y="4338514"/>
            <a:ext cx="6072188" cy="5184576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4D2BF2-3ECA-407F-8881-24B8330AB17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Degree in Computer Engineering at DMI St John the Baptist University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6C688B-9900-465A-8674-631C87A669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9146994" y="10277292"/>
            <a:ext cx="3996968" cy="205411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Degree in Information communication Technology at Mzuzu University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45D471-4208-40CF-89E4-349A099B6F2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3309185" y="10277292"/>
            <a:ext cx="3996969" cy="205411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Degree in Information communication Technology at Mzuzu University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1467853-AE43-4623-9193-B44716FCE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17" y="115702"/>
            <a:ext cx="20688145" cy="1368151"/>
          </a:xfrm>
        </p:spPr>
        <p:txBody>
          <a:bodyPr/>
          <a:lstStyle/>
          <a:p>
            <a:r>
              <a:rPr lang="en-US" dirty="0"/>
              <a:t>In University on ICT Related programs</a:t>
            </a:r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77A14E87-801B-4DBD-933F-A94104C343FF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1" t="3808" r="1051" b="38954"/>
          <a:stretch/>
        </p:blipFill>
        <p:spPr>
          <a:xfrm>
            <a:off x="24235" y="4266506"/>
            <a:ext cx="6104996" cy="5184576"/>
          </a:xfrm>
        </p:spPr>
      </p:pic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BD99211A-342F-48BA-B29E-B3993B62F839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8" t="12914" r="16948" b="49895"/>
          <a:stretch/>
        </p:blipFill>
        <p:spPr>
          <a:xfrm>
            <a:off x="12290571" y="4338514"/>
            <a:ext cx="6072188" cy="5184576"/>
          </a:xfrm>
        </p:spPr>
      </p:pic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0C4A5CD5-7CA6-4003-9402-405D8BF2481C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7" t="6397" r="10522" b="53461"/>
          <a:stretch/>
        </p:blipFill>
        <p:spPr>
          <a:xfrm>
            <a:off x="18314988" y="4266506"/>
            <a:ext cx="6072188" cy="5184576"/>
          </a:xfrm>
        </p:spPr>
      </p:pic>
    </p:spTree>
    <p:extLst>
      <p:ext uri="{BB962C8B-B14F-4D97-AF65-F5344CB8AC3E}">
        <p14:creationId xmlns:p14="http://schemas.microsoft.com/office/powerpoint/2010/main" val="180092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Заголовок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THE JOURNEY SO FAR…</a:t>
            </a:r>
            <a:endParaRPr lang="ru-RU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3530871" y="3042370"/>
            <a:ext cx="6071157" cy="6117913"/>
            <a:chOff x="13410361" y="2793023"/>
            <a:chExt cx="1671515" cy="1684388"/>
          </a:xfrm>
        </p:grpSpPr>
        <p:sp>
          <p:nvSpPr>
            <p:cNvPr id="35" name="Freeform 11"/>
            <p:cNvSpPr>
              <a:spLocks/>
            </p:cNvSpPr>
            <p:nvPr/>
          </p:nvSpPr>
          <p:spPr bwMode="auto">
            <a:xfrm rot="20389765">
              <a:off x="13410361" y="3320667"/>
              <a:ext cx="1436688" cy="1156744"/>
            </a:xfrm>
            <a:custGeom>
              <a:avLst/>
              <a:gdLst>
                <a:gd name="T0" fmla="*/ 383 w 383"/>
                <a:gd name="T1" fmla="*/ 273 h 299"/>
                <a:gd name="T2" fmla="*/ 181 w 383"/>
                <a:gd name="T3" fmla="*/ 170 h 299"/>
                <a:gd name="T4" fmla="*/ 213 w 383"/>
                <a:gd name="T5" fmla="*/ 117 h 299"/>
                <a:gd name="T6" fmla="*/ 210 w 383"/>
                <a:gd name="T7" fmla="*/ 79 h 299"/>
                <a:gd name="T8" fmla="*/ 143 w 383"/>
                <a:gd name="T9" fmla="*/ 12 h 299"/>
                <a:gd name="T10" fmla="*/ 100 w 383"/>
                <a:gd name="T11" fmla="*/ 15 h 299"/>
                <a:gd name="T12" fmla="*/ 1 w 383"/>
                <a:gd name="T13" fmla="*/ 268 h 299"/>
                <a:gd name="T14" fmla="*/ 30 w 383"/>
                <a:gd name="T15" fmla="*/ 299 h 299"/>
                <a:gd name="T16" fmla="*/ 124 w 383"/>
                <a:gd name="T17" fmla="*/ 299 h 299"/>
                <a:gd name="T18" fmla="*/ 153 w 383"/>
                <a:gd name="T19" fmla="*/ 272 h 299"/>
                <a:gd name="T20" fmla="*/ 168 w 383"/>
                <a:gd name="T21" fmla="*/ 204 h 299"/>
                <a:gd name="T22" fmla="*/ 383 w 383"/>
                <a:gd name="T23" fmla="*/ 27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299">
                  <a:moveTo>
                    <a:pt x="383" y="273"/>
                  </a:moveTo>
                  <a:cubicBezTo>
                    <a:pt x="181" y="170"/>
                    <a:pt x="181" y="170"/>
                    <a:pt x="181" y="170"/>
                  </a:cubicBezTo>
                  <a:cubicBezTo>
                    <a:pt x="190" y="151"/>
                    <a:pt x="201" y="134"/>
                    <a:pt x="213" y="117"/>
                  </a:cubicBezTo>
                  <a:cubicBezTo>
                    <a:pt x="222" y="106"/>
                    <a:pt x="221" y="90"/>
                    <a:pt x="210" y="79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31" y="0"/>
                    <a:pt x="111" y="1"/>
                    <a:pt x="100" y="15"/>
                  </a:cubicBezTo>
                  <a:cubicBezTo>
                    <a:pt x="44" y="85"/>
                    <a:pt x="8" y="173"/>
                    <a:pt x="1" y="268"/>
                  </a:cubicBezTo>
                  <a:cubicBezTo>
                    <a:pt x="0" y="285"/>
                    <a:pt x="13" y="299"/>
                    <a:pt x="30" y="299"/>
                  </a:cubicBezTo>
                  <a:cubicBezTo>
                    <a:pt x="124" y="299"/>
                    <a:pt x="124" y="299"/>
                    <a:pt x="124" y="299"/>
                  </a:cubicBezTo>
                  <a:cubicBezTo>
                    <a:pt x="140" y="299"/>
                    <a:pt x="152" y="288"/>
                    <a:pt x="153" y="272"/>
                  </a:cubicBezTo>
                  <a:cubicBezTo>
                    <a:pt x="155" y="249"/>
                    <a:pt x="160" y="226"/>
                    <a:pt x="168" y="204"/>
                  </a:cubicBezTo>
                  <a:lnTo>
                    <a:pt x="383" y="273"/>
                  </a:lnTo>
                  <a:close/>
                </a:path>
              </a:pathLst>
            </a:custGeom>
            <a:solidFill>
              <a:srgbClr val="9E009E"/>
            </a:solidFill>
            <a:ln>
              <a:solidFill>
                <a:srgbClr val="9E00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 rot="20325667">
              <a:off x="13964276" y="2793023"/>
              <a:ext cx="1117600" cy="1438275"/>
            </a:xfrm>
            <a:custGeom>
              <a:avLst/>
              <a:gdLst>
                <a:gd name="T0" fmla="*/ 266 w 298"/>
                <a:gd name="T1" fmla="*/ 2 h 383"/>
                <a:gd name="T2" fmla="*/ 13 w 298"/>
                <a:gd name="T3" fmla="*/ 109 h 383"/>
                <a:gd name="T4" fmla="*/ 12 w 298"/>
                <a:gd name="T5" fmla="*/ 151 h 383"/>
                <a:gd name="T6" fmla="*/ 79 w 298"/>
                <a:gd name="T7" fmla="*/ 218 h 383"/>
                <a:gd name="T8" fmla="*/ 118 w 298"/>
                <a:gd name="T9" fmla="*/ 220 h 383"/>
                <a:gd name="T10" fmla="*/ 177 w 298"/>
                <a:gd name="T11" fmla="*/ 182 h 383"/>
                <a:gd name="T12" fmla="*/ 280 w 298"/>
                <a:gd name="T13" fmla="*/ 383 h 383"/>
                <a:gd name="T14" fmla="*/ 210 w 298"/>
                <a:gd name="T15" fmla="*/ 168 h 383"/>
                <a:gd name="T16" fmla="*/ 272 w 298"/>
                <a:gd name="T17" fmla="*/ 154 h 383"/>
                <a:gd name="T18" fmla="*/ 298 w 298"/>
                <a:gd name="T19" fmla="*/ 125 h 383"/>
                <a:gd name="T20" fmla="*/ 298 w 298"/>
                <a:gd name="T21" fmla="*/ 31 h 383"/>
                <a:gd name="T22" fmla="*/ 266 w 298"/>
                <a:gd name="T23" fmla="*/ 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8" h="383">
                  <a:moveTo>
                    <a:pt x="266" y="2"/>
                  </a:moveTo>
                  <a:cubicBezTo>
                    <a:pt x="170" y="11"/>
                    <a:pt x="83" y="50"/>
                    <a:pt x="13" y="109"/>
                  </a:cubicBezTo>
                  <a:cubicBezTo>
                    <a:pt x="1" y="120"/>
                    <a:pt x="0" y="139"/>
                    <a:pt x="12" y="151"/>
                  </a:cubicBezTo>
                  <a:cubicBezTo>
                    <a:pt x="79" y="218"/>
                    <a:pt x="79" y="218"/>
                    <a:pt x="79" y="218"/>
                  </a:cubicBezTo>
                  <a:cubicBezTo>
                    <a:pt x="89" y="229"/>
                    <a:pt x="106" y="229"/>
                    <a:pt x="118" y="220"/>
                  </a:cubicBezTo>
                  <a:cubicBezTo>
                    <a:pt x="136" y="205"/>
                    <a:pt x="156" y="192"/>
                    <a:pt x="177" y="182"/>
                  </a:cubicBezTo>
                  <a:cubicBezTo>
                    <a:pt x="280" y="383"/>
                    <a:pt x="280" y="383"/>
                    <a:pt x="280" y="383"/>
                  </a:cubicBezTo>
                  <a:cubicBezTo>
                    <a:pt x="210" y="168"/>
                    <a:pt x="210" y="168"/>
                    <a:pt x="210" y="168"/>
                  </a:cubicBezTo>
                  <a:cubicBezTo>
                    <a:pt x="230" y="161"/>
                    <a:pt x="251" y="157"/>
                    <a:pt x="272" y="154"/>
                  </a:cubicBezTo>
                  <a:cubicBezTo>
                    <a:pt x="287" y="152"/>
                    <a:pt x="298" y="140"/>
                    <a:pt x="298" y="125"/>
                  </a:cubicBezTo>
                  <a:cubicBezTo>
                    <a:pt x="298" y="31"/>
                    <a:pt x="298" y="31"/>
                    <a:pt x="298" y="31"/>
                  </a:cubicBezTo>
                  <a:cubicBezTo>
                    <a:pt x="298" y="14"/>
                    <a:pt x="283" y="0"/>
                    <a:pt x="266" y="2"/>
                  </a:cubicBez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0" name="Текст 2"/>
          <p:cNvSpPr txBox="1">
            <a:spLocks/>
          </p:cNvSpPr>
          <p:nvPr/>
        </p:nvSpPr>
        <p:spPr>
          <a:xfrm>
            <a:off x="353178" y="6953731"/>
            <a:ext cx="3343465" cy="1273215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100" b="0" i="0" kern="1200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4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Computers Installed</a:t>
            </a:r>
          </a:p>
        </p:txBody>
      </p:sp>
      <p:sp>
        <p:nvSpPr>
          <p:cNvPr id="77" name="Текст 2"/>
          <p:cNvSpPr txBox="1">
            <a:spLocks/>
          </p:cNvSpPr>
          <p:nvPr/>
        </p:nvSpPr>
        <p:spPr>
          <a:xfrm>
            <a:off x="2179774" y="2438896"/>
            <a:ext cx="4659883" cy="1916472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100" b="0" i="0" kern="1200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 Schools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6558548" y="6219203"/>
            <a:ext cx="1101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1200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479935" y="4355368"/>
            <a:ext cx="96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0681F49-BF06-4BB7-8722-18B0C53DD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085" y="6954222"/>
            <a:ext cx="1317270" cy="9719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F212CEF-E612-4BCD-B6E0-37937C809A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69" t="9841" r="4863" b="14917"/>
          <a:stretch/>
        </p:blipFill>
        <p:spPr>
          <a:xfrm>
            <a:off x="7687410" y="3934267"/>
            <a:ext cx="1099512" cy="826978"/>
          </a:xfrm>
          <a:prstGeom prst="rect">
            <a:avLst/>
          </a:prstGeom>
        </p:spPr>
      </p:pic>
      <p:sp>
        <p:nvSpPr>
          <p:cNvPr id="13" name="Прямоугольник 82">
            <a:extLst>
              <a:ext uri="{FF2B5EF4-FFF2-40B4-BE49-F238E27FC236}">
                <a16:creationId xmlns:a16="http://schemas.microsoft.com/office/drawing/2014/main" id="{AA3D311B-6245-42CC-8002-15A54DA0E481}"/>
              </a:ext>
            </a:extLst>
          </p:cNvPr>
          <p:cNvSpPr/>
          <p:nvPr/>
        </p:nvSpPr>
        <p:spPr>
          <a:xfrm>
            <a:off x="4167321" y="7920006"/>
            <a:ext cx="1824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1200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4CEE9EC-CCF0-4673-BC18-CFF1343A33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539201" y="2898354"/>
            <a:ext cx="12743617" cy="9649072"/>
          </a:xfrm>
        </p:spPr>
        <p:txBody>
          <a:bodyPr/>
          <a:lstStyle/>
          <a:p>
            <a:r>
              <a:rPr lang="en-US" sz="6000" dirty="0"/>
              <a:t>Students Graduating secondary Schools with Computer Skills</a:t>
            </a:r>
          </a:p>
          <a:p>
            <a:r>
              <a:rPr lang="en-US" sz="6000" dirty="0"/>
              <a:t>Teachers trained in Computing and using IT educational Resources for teaching</a:t>
            </a:r>
          </a:p>
          <a:p>
            <a:r>
              <a:rPr lang="en-US" sz="6000" dirty="0"/>
              <a:t>Improved students performance in ICT Exams</a:t>
            </a:r>
          </a:p>
        </p:txBody>
      </p:sp>
    </p:spTree>
    <p:extLst>
      <p:ext uri="{BB962C8B-B14F-4D97-AF65-F5344CB8AC3E}">
        <p14:creationId xmlns:p14="http://schemas.microsoft.com/office/powerpoint/2010/main" val="1428061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PARTNERSHIP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21"/>
          </p:nvPr>
        </p:nvSpPr>
        <p:spPr>
          <a:xfrm>
            <a:off x="1601919" y="3042370"/>
            <a:ext cx="21194285" cy="1080120"/>
          </a:xfrm>
          <a:prstGeom prst="rect">
            <a:avLst/>
          </a:prstGeom>
        </p:spPr>
        <p:txBody>
          <a:bodyPr numCol="1" spcCol="900000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 dirty="0"/>
              <a:t>Key to the success of the program, is EFFECTIVE PARTNERSHIPS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b="1" dirty="0"/>
              <a:t>The </a:t>
            </a:r>
            <a:r>
              <a:rPr lang="en-US" sz="3200" b="1" dirty="0" err="1"/>
              <a:t>programme</a:t>
            </a:r>
            <a:r>
              <a:rPr lang="en-US" sz="3200" b="1" dirty="0"/>
              <a:t> has been successful through collaboration;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648971" y="5766687"/>
            <a:ext cx="3744416" cy="4176464"/>
          </a:xfrm>
          <a:prstGeom prst="roundRect">
            <a:avLst>
              <a:gd name="adj" fmla="val 0"/>
            </a:avLst>
          </a:prstGeom>
          <a:solidFill>
            <a:srgbClr val="FF996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ts val="1800"/>
              </a:spcBef>
            </a:pP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96F6E3-183D-4839-87ED-F65CA09072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5" r="21202" b="19273"/>
          <a:stretch/>
        </p:blipFill>
        <p:spPr>
          <a:xfrm>
            <a:off x="1601919" y="5766687"/>
            <a:ext cx="4492530" cy="3719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9CC411-F806-48EB-BB23-921329C378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71" y="5496119"/>
            <a:ext cx="5148072" cy="4447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C1F61D-7EB9-446B-AFBF-8CA2BC402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707" y="6052131"/>
            <a:ext cx="4104151" cy="27311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C588FA-C8DF-4B1E-B57B-D15F623B91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267" y="6062285"/>
            <a:ext cx="4551877" cy="273112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62CD8-E806-4CE8-A543-5D83D454869D}"/>
              </a:ext>
            </a:extLst>
          </p:cNvPr>
          <p:cNvCxnSpPr/>
          <p:nvPr/>
        </p:nvCxnSpPr>
        <p:spPr>
          <a:xfrm>
            <a:off x="12481619" y="4842570"/>
            <a:ext cx="0" cy="7344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2877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66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1DB19A"/>
      </a:accent1>
      <a:accent2>
        <a:srgbClr val="D4D4D4"/>
      </a:accent2>
      <a:accent3>
        <a:srgbClr val="E8E9EC"/>
      </a:accent3>
      <a:accent4>
        <a:srgbClr val="D4D4D4"/>
      </a:accent4>
      <a:accent5>
        <a:srgbClr val="E8E9EC"/>
      </a:accent5>
      <a:accent6>
        <a:srgbClr val="D4D4D4"/>
      </a:accent6>
      <a:hlink>
        <a:srgbClr val="F49100"/>
      </a:hlink>
      <a:folHlink>
        <a:srgbClr val="85DFD0"/>
      </a:folHlink>
    </a:clrScheme>
    <a:fontScheme name="Другая 5">
      <a:majorFont>
        <a:latin typeface="Source Serif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69044</TotalTime>
  <Words>211</Words>
  <Application>Microsoft Office PowerPoint</Application>
  <PresentationFormat>Custom</PresentationFormat>
  <Paragraphs>29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Tahoma</vt:lpstr>
      <vt:lpstr>Тема Office</vt:lpstr>
      <vt:lpstr>PARTNERSHIPS  Improving access to ICT in Malawi</vt:lpstr>
      <vt:lpstr>Sydney Chiumia, Computer systems and security Malawi University of Science &amp; Tech Sec: Nkhomboli CDSS</vt:lpstr>
      <vt:lpstr>In University on ICT Related programs</vt:lpstr>
      <vt:lpstr>THE JOURNEY SO FAR…</vt:lpstr>
      <vt:lpstr>PARTNERSHIP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федотов</dc:creator>
  <cp:lastModifiedBy>James Gondwe</cp:lastModifiedBy>
  <cp:revision>3155</cp:revision>
  <dcterms:created xsi:type="dcterms:W3CDTF">2015-06-18T17:56:23Z</dcterms:created>
  <dcterms:modified xsi:type="dcterms:W3CDTF">2019-11-20T14:30:25Z</dcterms:modified>
</cp:coreProperties>
</file>