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6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5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10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8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1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6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7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1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4165-5B22-4718-91D2-B7E35670E94E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B9F1-CBCE-43CC-8797-FD1D3CB8E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Empowering Communities Through Renewable Energy: My Journey with ASE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Leticia Siyaya</a:t>
            </a:r>
          </a:p>
          <a:p>
            <a:r>
              <a:rPr lang="en-GB" dirty="0" smtClean="0"/>
              <a:t>Renewable Energy Engineer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7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4929" y="1485196"/>
            <a:ext cx="60156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My journey with ASE commenced in June 2021 when I participated in the solar installation at the Blantyre Research Facility as a solar apprentice. Initially, there were over 100 applicants for the training, and out of those, 78 students were selected to undergo certified online training. 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Following this, six of us were chosen for competency-based on-the-job training, and I emerged as the top candidate. Consequently, I was awarded a contract as a Renewable Energy Engineer and Business Development Manager, responsible for overseeing our business expansion in Malawi and acquiring new clients.</a:t>
            </a:r>
            <a:endParaRPr lang="en-GB" dirty="0"/>
          </a:p>
        </p:txBody>
      </p:sp>
      <p:pic>
        <p:nvPicPr>
          <p:cNvPr id="9" name="Google Shape;15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065" y="1558424"/>
            <a:ext cx="4539049" cy="338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 flipH="1">
            <a:off x="7002163" y="4901516"/>
            <a:ext cx="3393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Solar </a:t>
            </a:r>
            <a:r>
              <a:rPr lang="en-GB" sz="1000" b="1" dirty="0" err="1" smtClean="0"/>
              <a:t>appprentices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76585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365124"/>
            <a:ext cx="10515600" cy="1325563"/>
          </a:xfrm>
        </p:spPr>
        <p:txBody>
          <a:bodyPr/>
          <a:lstStyle/>
          <a:p>
            <a:r>
              <a:rPr lang="en-GB" dirty="0" smtClean="0"/>
              <a:t>The BT-BT RF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0979" y="1576059"/>
            <a:ext cx="43763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attached photo displays the BT-BT RF project in which I was involved, as previously mentioned in the preceding slide</a:t>
            </a:r>
            <a:r>
              <a:rPr lang="en-GB" dirty="0" smtClean="0"/>
              <a:t>.</a:t>
            </a:r>
          </a:p>
          <a:p>
            <a:pPr lvl="0" algn="just"/>
            <a:endParaRPr lang="en-GB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setup consists of a 45 kWh energy storage system and a 30 </a:t>
            </a:r>
            <a:r>
              <a:rPr lang="en-GB" dirty="0" err="1"/>
              <a:t>kWp</a:t>
            </a:r>
            <a:r>
              <a:rPr lang="en-GB" dirty="0"/>
              <a:t> rooftop solar panel system that provides continuous, uninterrupted power to the laboratory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6" name="Google Shape;132;p18"/>
          <p:cNvPicPr preferRelativeResize="0"/>
          <p:nvPr/>
        </p:nvPicPr>
        <p:blipFill rotWithShape="1">
          <a:blip r:embed="rId2">
            <a:alphaModFix/>
          </a:blip>
          <a:srcRect l="-2690" b="66774"/>
          <a:stretch/>
        </p:blipFill>
        <p:spPr>
          <a:xfrm>
            <a:off x="5420496" y="1690687"/>
            <a:ext cx="4587839" cy="25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11114" y="4078422"/>
            <a:ext cx="3064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The BT-BT RF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94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enhancement in Botswana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8199" y="1690688"/>
            <a:ext cx="52248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Since then, I've been actively involved in various capacity-building programs in Botswana, further enriching my skill set. 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Most notably, I led the installation of Botswana's FIRST solar hospital, a 62 </a:t>
            </a:r>
            <a:r>
              <a:rPr lang="en-GB" dirty="0" err="1" smtClean="0"/>
              <a:t>kWp</a:t>
            </a:r>
            <a:r>
              <a:rPr lang="en-GB" dirty="0" smtClean="0"/>
              <a:t> grid tied roof-mounted system.</a:t>
            </a:r>
            <a:r>
              <a:rPr lang="en-GB" dirty="0"/>
              <a:t> This </a:t>
            </a:r>
            <a:r>
              <a:rPr lang="en-GB" dirty="0" err="1"/>
              <a:t>endeavor</a:t>
            </a:r>
            <a:r>
              <a:rPr lang="en-GB" dirty="0"/>
              <a:t> encompassed responsibilities in both the </a:t>
            </a:r>
            <a:r>
              <a:rPr lang="en-GB" dirty="0" smtClean="0"/>
              <a:t>design. </a:t>
            </a:r>
            <a:r>
              <a:rPr lang="en-GB" dirty="0"/>
              <a:t>installation </a:t>
            </a:r>
            <a:r>
              <a:rPr lang="en-GB" dirty="0" smtClean="0"/>
              <a:t>phases and commissioning.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/>
              <a:t>This project obtained authorization within the framework of Botswana's solar rooftop program.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378" y="5070792"/>
            <a:ext cx="2718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Riverside hospital system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7" y="1803313"/>
            <a:ext cx="2520778" cy="32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Empowering Communities Through Renewable Energy: the case of </a:t>
            </a:r>
            <a:r>
              <a:rPr lang="en-GB" dirty="0" err="1" smtClean="0"/>
              <a:t>jamataka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8608" y="2279515"/>
            <a:ext cx="5684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What has profoundly intrigued me during my experiences in Botswana is the implementation of off-grid solar systems in rural areas.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smtClean="0"/>
              <a:t>Mini Grid connected system also has a battery exchange scheme and prosumer </a:t>
            </a:r>
            <a:r>
              <a:rPr lang="en-GB" dirty="0"/>
              <a:t>units </a:t>
            </a:r>
            <a:r>
              <a:rPr lang="en-GB" dirty="0" smtClean="0"/>
              <a:t>for more remote areas this </a:t>
            </a:r>
            <a:r>
              <a:rPr lang="en-GB" dirty="0"/>
              <a:t>has empowered local residents to produce and utilize their energy, enabling them to charge their mobile phones, illuminate their homes, and enjoy radio </a:t>
            </a:r>
            <a:r>
              <a:rPr lang="en-GB" dirty="0" smtClean="0"/>
              <a:t>broadcasts. The service is scalable allowing client to add further battery support as there demand for electricity grows,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03083"/>
            <a:ext cx="2627565" cy="28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19" y="125334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i="0" dirty="0" smtClean="0">
                <a:effectLst/>
              </a:rPr>
              <a:t>This technology has demonstrated its effectiveness and ability to extend its reach to remote, off-grid regions. It boasts user-friendliness, cost-effectiveness, and straightforward installation and maintenance.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i="0" dirty="0" smtClean="0">
                <a:effectLst/>
              </a:rPr>
              <a:t> I eagerly anticipate the day when this technology will be implemented in Malawi, particularly in </a:t>
            </a:r>
            <a:r>
              <a:rPr lang="en-GB" b="0" i="0" dirty="0" err="1" smtClean="0">
                <a:effectLst/>
              </a:rPr>
              <a:t>Machinga</a:t>
            </a:r>
            <a:r>
              <a:rPr lang="en-GB" b="0" i="0" dirty="0" smtClean="0">
                <a:effectLst/>
              </a:rPr>
              <a:t>, where we are actively working to provide electricity to an off-grid community.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58" y="1327323"/>
            <a:ext cx="2263327" cy="26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5751" y="985201"/>
            <a:ext cx="4539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/>
              <a:t>foundation of a joyful village begins with the availability of </a:t>
            </a:r>
            <a:r>
              <a:rPr lang="en-GB" dirty="0" smtClean="0"/>
              <a:t>reliable, </a:t>
            </a:r>
            <a:r>
              <a:rPr lang="en-GB" dirty="0"/>
              <a:t>eco-friendly, and </a:t>
            </a:r>
            <a:r>
              <a:rPr lang="en-GB" dirty="0" smtClean="0"/>
              <a:t>sustainable </a:t>
            </a:r>
            <a:r>
              <a:rPr lang="en-GB" dirty="0"/>
              <a:t>energy sources.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735" y="4975654"/>
            <a:ext cx="33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174" t="26755" r="12887" b="12575"/>
          <a:stretch/>
        </p:blipFill>
        <p:spPr>
          <a:xfrm>
            <a:off x="4201295" y="1882743"/>
            <a:ext cx="2940910" cy="30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1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432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Empowering Communities Through Renewable Energy: My Journey with ASE</vt:lpstr>
      <vt:lpstr>introduction</vt:lpstr>
      <vt:lpstr>The BT-BT RF</vt:lpstr>
      <vt:lpstr>Skill enhancement in Botswana</vt:lpstr>
      <vt:lpstr>Empowering Communities Through Renewable Energy: the case of jamataka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Communities Through Renewable Energy: My Journey with ASE</dc:title>
  <dc:creator>Leticia Siyaya</dc:creator>
  <cp:lastModifiedBy>Leticia Siyaya</cp:lastModifiedBy>
  <cp:revision>23</cp:revision>
  <dcterms:created xsi:type="dcterms:W3CDTF">2023-08-30T06:38:15Z</dcterms:created>
  <dcterms:modified xsi:type="dcterms:W3CDTF">2023-08-30T15:41:28Z</dcterms:modified>
</cp:coreProperties>
</file>