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308"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898CAFDE-7B1C-422F-ADFA-C5424C7F612E}"/>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50" name="AutoShape 2">
            <a:extLst>
              <a:ext uri="{FF2B5EF4-FFF2-40B4-BE49-F238E27FC236}">
                <a16:creationId xmlns:a16="http://schemas.microsoft.com/office/drawing/2014/main" id="{38CF3960-2680-42A3-BA1F-678B7C6D6554}"/>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51" name="AutoShape 3">
            <a:extLst>
              <a:ext uri="{FF2B5EF4-FFF2-40B4-BE49-F238E27FC236}">
                <a16:creationId xmlns:a16="http://schemas.microsoft.com/office/drawing/2014/main" id="{50EB74A6-AE4E-4F7F-BB59-DE26F221297C}"/>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52" name="AutoShape 4">
            <a:extLst>
              <a:ext uri="{FF2B5EF4-FFF2-40B4-BE49-F238E27FC236}">
                <a16:creationId xmlns:a16="http://schemas.microsoft.com/office/drawing/2014/main" id="{748E7C25-7767-4FA1-8785-B61578174A8E}"/>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53" name="Rectangle 5">
            <a:extLst>
              <a:ext uri="{FF2B5EF4-FFF2-40B4-BE49-F238E27FC236}">
                <a16:creationId xmlns:a16="http://schemas.microsoft.com/office/drawing/2014/main" id="{80C532B4-5F10-4604-A93B-AA105F7BE13B}"/>
              </a:ext>
            </a:extLst>
          </p:cNvPr>
          <p:cNvSpPr>
            <a:spLocks noGrp="1" noChangeArrowheads="1"/>
          </p:cNvSpPr>
          <p:nvPr>
            <p:ph type="sldImg"/>
          </p:nvPr>
        </p:nvSpPr>
        <p:spPr bwMode="auto">
          <a:xfrm>
            <a:off x="1371600" y="763588"/>
            <a:ext cx="5021263" cy="376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4" name="Rectangle 6">
            <a:extLst>
              <a:ext uri="{FF2B5EF4-FFF2-40B4-BE49-F238E27FC236}">
                <a16:creationId xmlns:a16="http://schemas.microsoft.com/office/drawing/2014/main" id="{2FF34F78-28D7-4D76-97C6-F14C137A1197}"/>
              </a:ext>
            </a:extLst>
          </p:cNvPr>
          <p:cNvSpPr>
            <a:spLocks noGrp="1" noChangeArrowheads="1"/>
          </p:cNvSpPr>
          <p:nvPr>
            <p:ph type="body"/>
          </p:nvPr>
        </p:nvSpPr>
        <p:spPr bwMode="auto">
          <a:xfrm>
            <a:off x="777875" y="4776788"/>
            <a:ext cx="6210300"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2055" name="Rectangle 7">
            <a:extLst>
              <a:ext uri="{FF2B5EF4-FFF2-40B4-BE49-F238E27FC236}">
                <a16:creationId xmlns:a16="http://schemas.microsoft.com/office/drawing/2014/main" id="{DA12C5B6-4A66-4600-8519-41274DF1E543}"/>
              </a:ext>
            </a:extLst>
          </p:cNvPr>
          <p:cNvSpPr>
            <a:spLocks noGrp="1" noChangeArrowheads="1"/>
          </p:cNvSpPr>
          <p:nvPr>
            <p:ph type="hdr"/>
          </p:nvPr>
        </p:nvSpPr>
        <p:spPr bwMode="auto">
          <a:xfrm>
            <a:off x="0" y="0"/>
            <a:ext cx="33655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endParaRPr lang="en-US" altLang="en-US"/>
          </a:p>
        </p:txBody>
      </p:sp>
      <p:sp>
        <p:nvSpPr>
          <p:cNvPr id="2056" name="Rectangle 8">
            <a:extLst>
              <a:ext uri="{FF2B5EF4-FFF2-40B4-BE49-F238E27FC236}">
                <a16:creationId xmlns:a16="http://schemas.microsoft.com/office/drawing/2014/main" id="{23396D51-3EA9-48EA-8161-1F82F26883BB}"/>
              </a:ext>
            </a:extLst>
          </p:cNvPr>
          <p:cNvSpPr>
            <a:spLocks noGrp="1" noChangeArrowheads="1"/>
          </p:cNvSpPr>
          <p:nvPr>
            <p:ph type="dt"/>
          </p:nvPr>
        </p:nvSpPr>
        <p:spPr bwMode="auto">
          <a:xfrm>
            <a:off x="4398963" y="0"/>
            <a:ext cx="33655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endParaRPr lang="en-US" altLang="en-US"/>
          </a:p>
        </p:txBody>
      </p:sp>
      <p:sp>
        <p:nvSpPr>
          <p:cNvPr id="2057" name="Rectangle 9">
            <a:extLst>
              <a:ext uri="{FF2B5EF4-FFF2-40B4-BE49-F238E27FC236}">
                <a16:creationId xmlns:a16="http://schemas.microsoft.com/office/drawing/2014/main" id="{5F25F169-AB02-46CC-9EB1-621EE80B50DF}"/>
              </a:ext>
            </a:extLst>
          </p:cNvPr>
          <p:cNvSpPr>
            <a:spLocks noGrp="1" noChangeArrowheads="1"/>
          </p:cNvSpPr>
          <p:nvPr>
            <p:ph type="ftr"/>
          </p:nvPr>
        </p:nvSpPr>
        <p:spPr bwMode="auto">
          <a:xfrm>
            <a:off x="0" y="9555163"/>
            <a:ext cx="33655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endParaRPr lang="en-US" altLang="en-US"/>
          </a:p>
        </p:txBody>
      </p:sp>
      <p:sp>
        <p:nvSpPr>
          <p:cNvPr id="2058" name="Rectangle 10">
            <a:extLst>
              <a:ext uri="{FF2B5EF4-FFF2-40B4-BE49-F238E27FC236}">
                <a16:creationId xmlns:a16="http://schemas.microsoft.com/office/drawing/2014/main" id="{E36C18D4-AC29-41B6-A6C9-EDE4D58FE92E}"/>
              </a:ext>
            </a:extLst>
          </p:cNvPr>
          <p:cNvSpPr>
            <a:spLocks noGrp="1" noChangeArrowheads="1"/>
          </p:cNvSpPr>
          <p:nvPr>
            <p:ph type="sldNum"/>
          </p:nvPr>
        </p:nvSpPr>
        <p:spPr bwMode="auto">
          <a:xfrm>
            <a:off x="4398963" y="9555163"/>
            <a:ext cx="33655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fld id="{EFF46118-9691-4166-8214-0A1929FC22E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1799FF30-A586-4A08-A393-CB99E29A2016}"/>
              </a:ext>
            </a:extLst>
          </p:cNvPr>
          <p:cNvSpPr>
            <a:spLocks noGrp="1" noChangeArrowheads="1"/>
          </p:cNvSpPr>
          <p:nvPr>
            <p:ph type="sldNum"/>
          </p:nvPr>
        </p:nvSpPr>
        <p:spPr>
          <a:ln/>
        </p:spPr>
        <p:txBody>
          <a:bodyPr/>
          <a:lstStyle/>
          <a:p>
            <a:fld id="{CA15D77C-A549-4811-9AD9-465BCE6C669A}" type="slidenum">
              <a:rPr lang="en-US" altLang="en-US"/>
              <a:pPr/>
              <a:t>1</a:t>
            </a:fld>
            <a:endParaRPr lang="en-US" altLang="en-US"/>
          </a:p>
        </p:txBody>
      </p:sp>
      <p:sp>
        <p:nvSpPr>
          <p:cNvPr id="24577" name="Text Box 1">
            <a:extLst>
              <a:ext uri="{FF2B5EF4-FFF2-40B4-BE49-F238E27FC236}">
                <a16:creationId xmlns:a16="http://schemas.microsoft.com/office/drawing/2014/main" id="{5DAC6832-A5E5-4098-98F7-75077AFB2CBF}"/>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4578" name="Rectangle 2">
            <a:extLst>
              <a:ext uri="{FF2B5EF4-FFF2-40B4-BE49-F238E27FC236}">
                <a16:creationId xmlns:a16="http://schemas.microsoft.com/office/drawing/2014/main" id="{4529976F-B822-4E4F-95F9-18CD82225377}"/>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4DC5EF4-D3B1-4139-8A95-DCD6A2A0779B}"/>
              </a:ext>
            </a:extLst>
          </p:cNvPr>
          <p:cNvSpPr>
            <a:spLocks noGrp="1" noChangeArrowheads="1"/>
          </p:cNvSpPr>
          <p:nvPr>
            <p:ph type="sldNum"/>
          </p:nvPr>
        </p:nvSpPr>
        <p:spPr>
          <a:ln/>
        </p:spPr>
        <p:txBody>
          <a:bodyPr/>
          <a:lstStyle/>
          <a:p>
            <a:fld id="{A96DE95E-2B7E-4567-9996-A0EB520FF8CF}" type="slidenum">
              <a:rPr lang="en-US" altLang="en-US"/>
              <a:pPr/>
              <a:t>10</a:t>
            </a:fld>
            <a:endParaRPr lang="en-US" altLang="en-US"/>
          </a:p>
        </p:txBody>
      </p:sp>
      <p:sp>
        <p:nvSpPr>
          <p:cNvPr id="33793" name="Text Box 1">
            <a:extLst>
              <a:ext uri="{FF2B5EF4-FFF2-40B4-BE49-F238E27FC236}">
                <a16:creationId xmlns:a16="http://schemas.microsoft.com/office/drawing/2014/main" id="{4425EE61-611C-4A39-B463-6E007A0C5AD7}"/>
              </a:ext>
            </a:extLst>
          </p:cNvPr>
          <p:cNvSpPr txBox="1">
            <a:spLocks noChangeArrowheads="1"/>
          </p:cNvSpPr>
          <p:nvPr/>
        </p:nvSpPr>
        <p:spPr bwMode="auto">
          <a:xfrm>
            <a:off x="1371600" y="763588"/>
            <a:ext cx="5026025" cy="37687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3794" name="Rectangle 2">
            <a:extLst>
              <a:ext uri="{FF2B5EF4-FFF2-40B4-BE49-F238E27FC236}">
                <a16:creationId xmlns:a16="http://schemas.microsoft.com/office/drawing/2014/main" id="{7E2CE365-8CB3-4EAA-BD35-37160D0F1C1A}"/>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D7106BD-66BB-4921-8A28-B8C2AC8083A0}"/>
              </a:ext>
            </a:extLst>
          </p:cNvPr>
          <p:cNvSpPr>
            <a:spLocks noGrp="1" noChangeArrowheads="1"/>
          </p:cNvSpPr>
          <p:nvPr>
            <p:ph type="sldNum"/>
          </p:nvPr>
        </p:nvSpPr>
        <p:spPr>
          <a:ln/>
        </p:spPr>
        <p:txBody>
          <a:bodyPr/>
          <a:lstStyle/>
          <a:p>
            <a:fld id="{A6B86CDB-2F5D-4E61-B719-0933F7C9F00D}" type="slidenum">
              <a:rPr lang="en-US" altLang="en-US"/>
              <a:pPr/>
              <a:t>11</a:t>
            </a:fld>
            <a:endParaRPr lang="en-US" altLang="en-US"/>
          </a:p>
        </p:txBody>
      </p:sp>
      <p:sp>
        <p:nvSpPr>
          <p:cNvPr id="34817" name="Text Box 1">
            <a:extLst>
              <a:ext uri="{FF2B5EF4-FFF2-40B4-BE49-F238E27FC236}">
                <a16:creationId xmlns:a16="http://schemas.microsoft.com/office/drawing/2014/main" id="{9D05D832-FEA9-4553-AE69-1B08091CD1B4}"/>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4818" name="Rectangle 2">
            <a:extLst>
              <a:ext uri="{FF2B5EF4-FFF2-40B4-BE49-F238E27FC236}">
                <a16:creationId xmlns:a16="http://schemas.microsoft.com/office/drawing/2014/main" id="{F211494C-370B-4D0D-A051-D37D37AE004C}"/>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05115FE-DE18-4E1C-8C34-C64C99699BC6}"/>
              </a:ext>
            </a:extLst>
          </p:cNvPr>
          <p:cNvSpPr>
            <a:spLocks noGrp="1" noChangeArrowheads="1"/>
          </p:cNvSpPr>
          <p:nvPr>
            <p:ph type="sldNum"/>
          </p:nvPr>
        </p:nvSpPr>
        <p:spPr>
          <a:ln/>
        </p:spPr>
        <p:txBody>
          <a:bodyPr/>
          <a:lstStyle/>
          <a:p>
            <a:fld id="{C2A51112-680B-447C-9874-F5A9B40F5AD7}" type="slidenum">
              <a:rPr lang="en-US" altLang="en-US"/>
              <a:pPr/>
              <a:t>12</a:t>
            </a:fld>
            <a:endParaRPr lang="en-US" altLang="en-US"/>
          </a:p>
        </p:txBody>
      </p:sp>
      <p:sp>
        <p:nvSpPr>
          <p:cNvPr id="35841" name="Text Box 1">
            <a:extLst>
              <a:ext uri="{FF2B5EF4-FFF2-40B4-BE49-F238E27FC236}">
                <a16:creationId xmlns:a16="http://schemas.microsoft.com/office/drawing/2014/main" id="{32EA6D40-2275-4D05-B9F2-0DAC615C36AE}"/>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5842" name="Rectangle 2">
            <a:extLst>
              <a:ext uri="{FF2B5EF4-FFF2-40B4-BE49-F238E27FC236}">
                <a16:creationId xmlns:a16="http://schemas.microsoft.com/office/drawing/2014/main" id="{D8D1C9ED-AC9C-4B63-85A1-85BF21B35BD1}"/>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464DA286-D6F5-46F7-95C2-987A894E1CFC}"/>
              </a:ext>
            </a:extLst>
          </p:cNvPr>
          <p:cNvSpPr>
            <a:spLocks noGrp="1" noChangeArrowheads="1"/>
          </p:cNvSpPr>
          <p:nvPr>
            <p:ph type="sldNum"/>
          </p:nvPr>
        </p:nvSpPr>
        <p:spPr>
          <a:ln/>
        </p:spPr>
        <p:txBody>
          <a:bodyPr/>
          <a:lstStyle/>
          <a:p>
            <a:fld id="{814BE444-F9DC-422A-BE39-9396B94C9B49}" type="slidenum">
              <a:rPr lang="en-US" altLang="en-US"/>
              <a:pPr/>
              <a:t>13</a:t>
            </a:fld>
            <a:endParaRPr lang="en-US" altLang="en-US"/>
          </a:p>
        </p:txBody>
      </p:sp>
      <p:sp>
        <p:nvSpPr>
          <p:cNvPr id="36865" name="Text Box 1">
            <a:extLst>
              <a:ext uri="{FF2B5EF4-FFF2-40B4-BE49-F238E27FC236}">
                <a16:creationId xmlns:a16="http://schemas.microsoft.com/office/drawing/2014/main" id="{965D1399-0890-4CD9-8202-E1D94313DA73}"/>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6866" name="Rectangle 2">
            <a:extLst>
              <a:ext uri="{FF2B5EF4-FFF2-40B4-BE49-F238E27FC236}">
                <a16:creationId xmlns:a16="http://schemas.microsoft.com/office/drawing/2014/main" id="{9C86D4A8-4B09-4615-AFED-81CF7A238012}"/>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7526BEC-CB05-40D3-82D8-2BCBB051F1AB}"/>
              </a:ext>
            </a:extLst>
          </p:cNvPr>
          <p:cNvSpPr>
            <a:spLocks noGrp="1" noChangeArrowheads="1"/>
          </p:cNvSpPr>
          <p:nvPr>
            <p:ph type="sldNum"/>
          </p:nvPr>
        </p:nvSpPr>
        <p:spPr>
          <a:ln/>
        </p:spPr>
        <p:txBody>
          <a:bodyPr/>
          <a:lstStyle/>
          <a:p>
            <a:fld id="{F98B24FD-4831-4631-B950-55EBAB1E1568}" type="slidenum">
              <a:rPr lang="en-US" altLang="en-US"/>
              <a:pPr/>
              <a:t>14</a:t>
            </a:fld>
            <a:endParaRPr lang="en-US" altLang="en-US"/>
          </a:p>
        </p:txBody>
      </p:sp>
      <p:sp>
        <p:nvSpPr>
          <p:cNvPr id="37889" name="Text Box 1">
            <a:extLst>
              <a:ext uri="{FF2B5EF4-FFF2-40B4-BE49-F238E27FC236}">
                <a16:creationId xmlns:a16="http://schemas.microsoft.com/office/drawing/2014/main" id="{F5E88B1A-8E13-43DF-B0DE-D0D910D1A22C}"/>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7890" name="Rectangle 2">
            <a:extLst>
              <a:ext uri="{FF2B5EF4-FFF2-40B4-BE49-F238E27FC236}">
                <a16:creationId xmlns:a16="http://schemas.microsoft.com/office/drawing/2014/main" id="{801DE13E-985B-4B52-8590-CAE813251848}"/>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2DF08C1-DDFE-483D-A9CA-2F08E54E2AF9}"/>
              </a:ext>
            </a:extLst>
          </p:cNvPr>
          <p:cNvSpPr>
            <a:spLocks noGrp="1" noChangeArrowheads="1"/>
          </p:cNvSpPr>
          <p:nvPr>
            <p:ph type="sldNum"/>
          </p:nvPr>
        </p:nvSpPr>
        <p:spPr>
          <a:ln/>
        </p:spPr>
        <p:txBody>
          <a:bodyPr/>
          <a:lstStyle/>
          <a:p>
            <a:fld id="{29748DEF-2F41-47BA-B030-CB3CCAE686B5}" type="slidenum">
              <a:rPr lang="en-US" altLang="en-US"/>
              <a:pPr/>
              <a:t>15</a:t>
            </a:fld>
            <a:endParaRPr lang="en-US" altLang="en-US"/>
          </a:p>
        </p:txBody>
      </p:sp>
      <p:sp>
        <p:nvSpPr>
          <p:cNvPr id="38913" name="Text Box 1">
            <a:extLst>
              <a:ext uri="{FF2B5EF4-FFF2-40B4-BE49-F238E27FC236}">
                <a16:creationId xmlns:a16="http://schemas.microsoft.com/office/drawing/2014/main" id="{9C575955-9198-4760-8DB3-423697BB9874}"/>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8914" name="Rectangle 2">
            <a:extLst>
              <a:ext uri="{FF2B5EF4-FFF2-40B4-BE49-F238E27FC236}">
                <a16:creationId xmlns:a16="http://schemas.microsoft.com/office/drawing/2014/main" id="{5EAC5F0C-9225-42A1-BBD2-9EC5930992AF}"/>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646519B-B39D-4907-8304-BBA5BC4437E8}"/>
              </a:ext>
            </a:extLst>
          </p:cNvPr>
          <p:cNvSpPr>
            <a:spLocks noGrp="1" noChangeArrowheads="1"/>
          </p:cNvSpPr>
          <p:nvPr>
            <p:ph type="sldNum"/>
          </p:nvPr>
        </p:nvSpPr>
        <p:spPr>
          <a:ln/>
        </p:spPr>
        <p:txBody>
          <a:bodyPr/>
          <a:lstStyle/>
          <a:p>
            <a:fld id="{6CC6FB60-DBD2-40B5-B608-2A2D2FB1DC5D}" type="slidenum">
              <a:rPr lang="en-US" altLang="en-US"/>
              <a:pPr/>
              <a:t>16</a:t>
            </a:fld>
            <a:endParaRPr lang="en-US" altLang="en-US"/>
          </a:p>
        </p:txBody>
      </p:sp>
      <p:sp>
        <p:nvSpPr>
          <p:cNvPr id="39937" name="Text Box 1">
            <a:extLst>
              <a:ext uri="{FF2B5EF4-FFF2-40B4-BE49-F238E27FC236}">
                <a16:creationId xmlns:a16="http://schemas.microsoft.com/office/drawing/2014/main" id="{BA492F01-0D23-4613-A611-F2FC071E85D1}"/>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9938" name="Rectangle 2">
            <a:extLst>
              <a:ext uri="{FF2B5EF4-FFF2-40B4-BE49-F238E27FC236}">
                <a16:creationId xmlns:a16="http://schemas.microsoft.com/office/drawing/2014/main" id="{152BA319-1982-4241-8951-BB871B9FA323}"/>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3EDB87F2-DA9E-4144-9323-8C8150AF6F30}"/>
              </a:ext>
            </a:extLst>
          </p:cNvPr>
          <p:cNvSpPr>
            <a:spLocks noGrp="1" noChangeArrowheads="1"/>
          </p:cNvSpPr>
          <p:nvPr>
            <p:ph type="sldNum"/>
          </p:nvPr>
        </p:nvSpPr>
        <p:spPr>
          <a:ln/>
        </p:spPr>
        <p:txBody>
          <a:bodyPr/>
          <a:lstStyle/>
          <a:p>
            <a:fld id="{C98A436D-E2E0-4091-A267-F1BBE4630A86}" type="slidenum">
              <a:rPr lang="en-US" altLang="en-US"/>
              <a:pPr/>
              <a:t>17</a:t>
            </a:fld>
            <a:endParaRPr lang="en-US" altLang="en-US"/>
          </a:p>
        </p:txBody>
      </p:sp>
      <p:sp>
        <p:nvSpPr>
          <p:cNvPr id="40961" name="Text Box 1">
            <a:extLst>
              <a:ext uri="{FF2B5EF4-FFF2-40B4-BE49-F238E27FC236}">
                <a16:creationId xmlns:a16="http://schemas.microsoft.com/office/drawing/2014/main" id="{9D77F044-E671-43BB-B9B5-DA14D814CE1C}"/>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62" name="Rectangle 2">
            <a:extLst>
              <a:ext uri="{FF2B5EF4-FFF2-40B4-BE49-F238E27FC236}">
                <a16:creationId xmlns:a16="http://schemas.microsoft.com/office/drawing/2014/main" id="{FA160870-E4BB-4EAE-BDAC-B975A9AD0FA7}"/>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1318F5DB-C9DD-46F3-9DD1-3A67D89E0972}"/>
              </a:ext>
            </a:extLst>
          </p:cNvPr>
          <p:cNvSpPr>
            <a:spLocks noGrp="1" noChangeArrowheads="1"/>
          </p:cNvSpPr>
          <p:nvPr>
            <p:ph type="sldNum"/>
          </p:nvPr>
        </p:nvSpPr>
        <p:spPr>
          <a:ln/>
        </p:spPr>
        <p:txBody>
          <a:bodyPr/>
          <a:lstStyle/>
          <a:p>
            <a:fld id="{AB870755-D187-46EC-A975-D9739228BF23}" type="slidenum">
              <a:rPr lang="en-US" altLang="en-US"/>
              <a:pPr/>
              <a:t>18</a:t>
            </a:fld>
            <a:endParaRPr lang="en-US" altLang="en-US"/>
          </a:p>
        </p:txBody>
      </p:sp>
      <p:sp>
        <p:nvSpPr>
          <p:cNvPr id="41985" name="Text Box 1">
            <a:extLst>
              <a:ext uri="{FF2B5EF4-FFF2-40B4-BE49-F238E27FC236}">
                <a16:creationId xmlns:a16="http://schemas.microsoft.com/office/drawing/2014/main" id="{226CF7D6-6E34-4275-B485-B35F88F29855}"/>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1986" name="Rectangle 2">
            <a:extLst>
              <a:ext uri="{FF2B5EF4-FFF2-40B4-BE49-F238E27FC236}">
                <a16:creationId xmlns:a16="http://schemas.microsoft.com/office/drawing/2014/main" id="{A290528C-EECC-48E8-840C-9DE8D2C69928}"/>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D8AA468-EF30-4304-95F7-BBF9122C7466}"/>
              </a:ext>
            </a:extLst>
          </p:cNvPr>
          <p:cNvSpPr>
            <a:spLocks noGrp="1" noChangeArrowheads="1"/>
          </p:cNvSpPr>
          <p:nvPr>
            <p:ph type="sldNum"/>
          </p:nvPr>
        </p:nvSpPr>
        <p:spPr>
          <a:ln/>
        </p:spPr>
        <p:txBody>
          <a:bodyPr/>
          <a:lstStyle/>
          <a:p>
            <a:fld id="{AC74B02E-E5A2-4837-B494-84A309C2D0F9}" type="slidenum">
              <a:rPr lang="en-US" altLang="en-US"/>
              <a:pPr/>
              <a:t>19</a:t>
            </a:fld>
            <a:endParaRPr lang="en-US" altLang="en-US"/>
          </a:p>
        </p:txBody>
      </p:sp>
      <p:sp>
        <p:nvSpPr>
          <p:cNvPr id="43009" name="Text Box 1">
            <a:extLst>
              <a:ext uri="{FF2B5EF4-FFF2-40B4-BE49-F238E27FC236}">
                <a16:creationId xmlns:a16="http://schemas.microsoft.com/office/drawing/2014/main" id="{C5C4CA70-0D7B-45B3-B3D6-5B9C49985D1D}"/>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3010" name="Rectangle 2">
            <a:extLst>
              <a:ext uri="{FF2B5EF4-FFF2-40B4-BE49-F238E27FC236}">
                <a16:creationId xmlns:a16="http://schemas.microsoft.com/office/drawing/2014/main" id="{45A6F92A-D0DE-4FD9-88BF-E450DA8BFB86}"/>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2735FB4C-4669-4106-A11D-C07BA6EC6DF3}"/>
              </a:ext>
            </a:extLst>
          </p:cNvPr>
          <p:cNvSpPr>
            <a:spLocks noGrp="1" noChangeArrowheads="1"/>
          </p:cNvSpPr>
          <p:nvPr>
            <p:ph type="sldNum"/>
          </p:nvPr>
        </p:nvSpPr>
        <p:spPr>
          <a:ln/>
        </p:spPr>
        <p:txBody>
          <a:bodyPr/>
          <a:lstStyle/>
          <a:p>
            <a:fld id="{9AB6F344-3A00-47E1-985F-38CAF5F8A272}" type="slidenum">
              <a:rPr lang="en-US" altLang="en-US"/>
              <a:pPr/>
              <a:t>2</a:t>
            </a:fld>
            <a:endParaRPr lang="en-US" altLang="en-US"/>
          </a:p>
        </p:txBody>
      </p:sp>
      <p:sp>
        <p:nvSpPr>
          <p:cNvPr id="25601" name="Rectangle 1">
            <a:extLst>
              <a:ext uri="{FF2B5EF4-FFF2-40B4-BE49-F238E27FC236}">
                <a16:creationId xmlns:a16="http://schemas.microsoft.com/office/drawing/2014/main" id="{8CF272F1-254B-45B3-BC22-2B237A8D1828}"/>
              </a:ext>
            </a:extLst>
          </p:cNvPr>
          <p:cNvSpPr txBox="1">
            <a:spLocks noChangeArrowheads="1"/>
          </p:cNvSpPr>
          <p:nvPr>
            <p:ph type="sldImg"/>
          </p:nvPr>
        </p:nvSpPr>
        <p:spPr bwMode="auto">
          <a:xfrm>
            <a:off x="1371600" y="763588"/>
            <a:ext cx="5022850" cy="3765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4FABFB1-B36B-46D0-8FB4-3DC35057E240}"/>
              </a:ext>
            </a:extLst>
          </p:cNvPr>
          <p:cNvSpPr txBox="1">
            <a:spLocks noChangeArrowheads="1"/>
          </p:cNvSpPr>
          <p:nvPr>
            <p:ph type="body" idx="1"/>
          </p:nvPr>
        </p:nvSpPr>
        <p:spPr bwMode="auto">
          <a:xfrm>
            <a:off x="777875" y="4776788"/>
            <a:ext cx="6211888" cy="4429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962DE2A-5176-4737-A45C-0C8941A42CD0}"/>
              </a:ext>
            </a:extLst>
          </p:cNvPr>
          <p:cNvSpPr>
            <a:spLocks noGrp="1" noChangeArrowheads="1"/>
          </p:cNvSpPr>
          <p:nvPr>
            <p:ph type="sldNum"/>
          </p:nvPr>
        </p:nvSpPr>
        <p:spPr>
          <a:ln/>
        </p:spPr>
        <p:txBody>
          <a:bodyPr/>
          <a:lstStyle/>
          <a:p>
            <a:fld id="{43A5E1DD-E68D-4ACA-8AAF-02C1E4BA1582}" type="slidenum">
              <a:rPr lang="en-US" altLang="en-US"/>
              <a:pPr/>
              <a:t>20</a:t>
            </a:fld>
            <a:endParaRPr lang="en-US" altLang="en-US"/>
          </a:p>
        </p:txBody>
      </p:sp>
      <p:sp>
        <p:nvSpPr>
          <p:cNvPr id="44033" name="Text Box 1">
            <a:extLst>
              <a:ext uri="{FF2B5EF4-FFF2-40B4-BE49-F238E27FC236}">
                <a16:creationId xmlns:a16="http://schemas.microsoft.com/office/drawing/2014/main" id="{E3B0B51D-D52F-4B98-AD08-5E0EA936041E}"/>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4034" name="Rectangle 2">
            <a:extLst>
              <a:ext uri="{FF2B5EF4-FFF2-40B4-BE49-F238E27FC236}">
                <a16:creationId xmlns:a16="http://schemas.microsoft.com/office/drawing/2014/main" id="{775399A2-EB7A-406F-9542-A6E25AB927E0}"/>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25EE538C-A035-4C59-B5AA-1F2661B8997B}"/>
              </a:ext>
            </a:extLst>
          </p:cNvPr>
          <p:cNvSpPr>
            <a:spLocks noGrp="1" noChangeArrowheads="1"/>
          </p:cNvSpPr>
          <p:nvPr>
            <p:ph type="sldNum"/>
          </p:nvPr>
        </p:nvSpPr>
        <p:spPr>
          <a:ln/>
        </p:spPr>
        <p:txBody>
          <a:bodyPr/>
          <a:lstStyle/>
          <a:p>
            <a:fld id="{AD1A2B62-031E-4C39-9A4A-74BBCE095560}" type="slidenum">
              <a:rPr lang="en-US" altLang="en-US"/>
              <a:pPr/>
              <a:t>21</a:t>
            </a:fld>
            <a:endParaRPr lang="en-US" altLang="en-US"/>
          </a:p>
        </p:txBody>
      </p:sp>
      <p:sp>
        <p:nvSpPr>
          <p:cNvPr id="45057" name="Text Box 1">
            <a:extLst>
              <a:ext uri="{FF2B5EF4-FFF2-40B4-BE49-F238E27FC236}">
                <a16:creationId xmlns:a16="http://schemas.microsoft.com/office/drawing/2014/main" id="{1742EDC8-6CE6-4F50-A44C-69DDBB8EE65F}"/>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5058" name="Rectangle 2">
            <a:extLst>
              <a:ext uri="{FF2B5EF4-FFF2-40B4-BE49-F238E27FC236}">
                <a16:creationId xmlns:a16="http://schemas.microsoft.com/office/drawing/2014/main" id="{333ED245-A430-4475-B29B-BAD1BB0606F0}"/>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FFE52DF-E72B-4B03-98B7-DBE9F81F6860}"/>
              </a:ext>
            </a:extLst>
          </p:cNvPr>
          <p:cNvSpPr>
            <a:spLocks noGrp="1" noChangeArrowheads="1"/>
          </p:cNvSpPr>
          <p:nvPr>
            <p:ph type="sldNum"/>
          </p:nvPr>
        </p:nvSpPr>
        <p:spPr>
          <a:ln/>
        </p:spPr>
        <p:txBody>
          <a:bodyPr/>
          <a:lstStyle/>
          <a:p>
            <a:fld id="{8D580D0E-5040-4CFF-A197-330B509FAD00}" type="slidenum">
              <a:rPr lang="en-US" altLang="en-US"/>
              <a:pPr/>
              <a:t>3</a:t>
            </a:fld>
            <a:endParaRPr lang="en-US" altLang="en-US"/>
          </a:p>
        </p:txBody>
      </p:sp>
      <p:sp>
        <p:nvSpPr>
          <p:cNvPr id="26625" name="Text Box 1">
            <a:extLst>
              <a:ext uri="{FF2B5EF4-FFF2-40B4-BE49-F238E27FC236}">
                <a16:creationId xmlns:a16="http://schemas.microsoft.com/office/drawing/2014/main" id="{B6B3CC1E-B824-4723-8C6A-F4B69A9BC4F8}"/>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6626" name="Rectangle 2">
            <a:extLst>
              <a:ext uri="{FF2B5EF4-FFF2-40B4-BE49-F238E27FC236}">
                <a16:creationId xmlns:a16="http://schemas.microsoft.com/office/drawing/2014/main" id="{E32415B8-6E35-4FBB-B3EA-0DF84D6620F0}"/>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1C56A7B-D0E6-47C6-89AC-243C127B71A8}"/>
              </a:ext>
            </a:extLst>
          </p:cNvPr>
          <p:cNvSpPr>
            <a:spLocks noGrp="1" noChangeArrowheads="1"/>
          </p:cNvSpPr>
          <p:nvPr>
            <p:ph type="sldNum"/>
          </p:nvPr>
        </p:nvSpPr>
        <p:spPr>
          <a:ln/>
        </p:spPr>
        <p:txBody>
          <a:bodyPr/>
          <a:lstStyle/>
          <a:p>
            <a:fld id="{21A7D180-AE08-49BC-BB92-4A03EA6BFE9B}" type="slidenum">
              <a:rPr lang="en-US" altLang="en-US"/>
              <a:pPr/>
              <a:t>4</a:t>
            </a:fld>
            <a:endParaRPr lang="en-US" altLang="en-US"/>
          </a:p>
        </p:txBody>
      </p:sp>
      <p:sp>
        <p:nvSpPr>
          <p:cNvPr id="27649" name="Text Box 1">
            <a:extLst>
              <a:ext uri="{FF2B5EF4-FFF2-40B4-BE49-F238E27FC236}">
                <a16:creationId xmlns:a16="http://schemas.microsoft.com/office/drawing/2014/main" id="{59FC936D-A82C-4B37-A452-6F84269B3CF0}"/>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7650" name="Rectangle 2">
            <a:extLst>
              <a:ext uri="{FF2B5EF4-FFF2-40B4-BE49-F238E27FC236}">
                <a16:creationId xmlns:a16="http://schemas.microsoft.com/office/drawing/2014/main" id="{C1DC621D-6535-4C6A-A982-A91894527B53}"/>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50DA94AA-4524-430B-ABAC-66728142067A}"/>
              </a:ext>
            </a:extLst>
          </p:cNvPr>
          <p:cNvSpPr>
            <a:spLocks noGrp="1" noChangeArrowheads="1"/>
          </p:cNvSpPr>
          <p:nvPr>
            <p:ph type="sldNum"/>
          </p:nvPr>
        </p:nvSpPr>
        <p:spPr>
          <a:ln/>
        </p:spPr>
        <p:txBody>
          <a:bodyPr/>
          <a:lstStyle/>
          <a:p>
            <a:fld id="{4AAEC835-69BA-46BA-9C7B-94F1EA7AFC9F}" type="slidenum">
              <a:rPr lang="en-US" altLang="en-US"/>
              <a:pPr/>
              <a:t>5</a:t>
            </a:fld>
            <a:endParaRPr lang="en-US" altLang="en-US"/>
          </a:p>
        </p:txBody>
      </p:sp>
      <p:sp>
        <p:nvSpPr>
          <p:cNvPr id="28673" name="Text Box 1">
            <a:extLst>
              <a:ext uri="{FF2B5EF4-FFF2-40B4-BE49-F238E27FC236}">
                <a16:creationId xmlns:a16="http://schemas.microsoft.com/office/drawing/2014/main" id="{36AF2484-95C8-460C-9D61-F68C57F52E95}"/>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8674" name="Rectangle 2">
            <a:extLst>
              <a:ext uri="{FF2B5EF4-FFF2-40B4-BE49-F238E27FC236}">
                <a16:creationId xmlns:a16="http://schemas.microsoft.com/office/drawing/2014/main" id="{B9151071-6C19-4E35-8C2F-FD797CC038D8}"/>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182AE3C-EE4F-4559-B307-3FFD46CE4B40}"/>
              </a:ext>
            </a:extLst>
          </p:cNvPr>
          <p:cNvSpPr>
            <a:spLocks noGrp="1" noChangeArrowheads="1"/>
          </p:cNvSpPr>
          <p:nvPr>
            <p:ph type="sldNum"/>
          </p:nvPr>
        </p:nvSpPr>
        <p:spPr>
          <a:ln/>
        </p:spPr>
        <p:txBody>
          <a:bodyPr/>
          <a:lstStyle/>
          <a:p>
            <a:fld id="{A70EA675-F4BD-4973-B3F7-5D945E6E3E07}" type="slidenum">
              <a:rPr lang="en-US" altLang="en-US"/>
              <a:pPr/>
              <a:t>6</a:t>
            </a:fld>
            <a:endParaRPr lang="en-US" altLang="en-US"/>
          </a:p>
        </p:txBody>
      </p:sp>
      <p:sp>
        <p:nvSpPr>
          <p:cNvPr id="29697" name="Text Box 1">
            <a:extLst>
              <a:ext uri="{FF2B5EF4-FFF2-40B4-BE49-F238E27FC236}">
                <a16:creationId xmlns:a16="http://schemas.microsoft.com/office/drawing/2014/main" id="{380A982B-16E9-4E89-ACD1-2E899BAE86A1}"/>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698" name="Rectangle 2">
            <a:extLst>
              <a:ext uri="{FF2B5EF4-FFF2-40B4-BE49-F238E27FC236}">
                <a16:creationId xmlns:a16="http://schemas.microsoft.com/office/drawing/2014/main" id="{508802A1-240C-4C1D-AA1C-00AC0EDC8C64}"/>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D7DEBED-E72F-4F2A-96FD-9CA7D71BCEC1}"/>
              </a:ext>
            </a:extLst>
          </p:cNvPr>
          <p:cNvSpPr>
            <a:spLocks noGrp="1" noChangeArrowheads="1"/>
          </p:cNvSpPr>
          <p:nvPr>
            <p:ph type="sldNum"/>
          </p:nvPr>
        </p:nvSpPr>
        <p:spPr>
          <a:ln/>
        </p:spPr>
        <p:txBody>
          <a:bodyPr/>
          <a:lstStyle/>
          <a:p>
            <a:fld id="{25E27A89-72A2-4A3A-8014-8ED40607A1EB}" type="slidenum">
              <a:rPr lang="en-US" altLang="en-US"/>
              <a:pPr/>
              <a:t>7</a:t>
            </a:fld>
            <a:endParaRPr lang="en-US" altLang="en-US"/>
          </a:p>
        </p:txBody>
      </p:sp>
      <p:sp>
        <p:nvSpPr>
          <p:cNvPr id="30721" name="Text Box 1">
            <a:extLst>
              <a:ext uri="{FF2B5EF4-FFF2-40B4-BE49-F238E27FC236}">
                <a16:creationId xmlns:a16="http://schemas.microsoft.com/office/drawing/2014/main" id="{6A3F9EB3-7DF9-45BF-B9C6-50FA815FE6F8}"/>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22" name="Rectangle 2">
            <a:extLst>
              <a:ext uri="{FF2B5EF4-FFF2-40B4-BE49-F238E27FC236}">
                <a16:creationId xmlns:a16="http://schemas.microsoft.com/office/drawing/2014/main" id="{2E77FC29-8EEF-4D23-8014-F62949C5CF31}"/>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EC33FC4-F6F2-4E1D-9D50-88C8D611B991}"/>
              </a:ext>
            </a:extLst>
          </p:cNvPr>
          <p:cNvSpPr>
            <a:spLocks noGrp="1" noChangeArrowheads="1"/>
          </p:cNvSpPr>
          <p:nvPr>
            <p:ph type="sldNum"/>
          </p:nvPr>
        </p:nvSpPr>
        <p:spPr>
          <a:ln/>
        </p:spPr>
        <p:txBody>
          <a:bodyPr/>
          <a:lstStyle/>
          <a:p>
            <a:fld id="{CF839255-70D0-4479-8A48-23D92C26B4AC}" type="slidenum">
              <a:rPr lang="en-US" altLang="en-US"/>
              <a:pPr/>
              <a:t>8</a:t>
            </a:fld>
            <a:endParaRPr lang="en-US" altLang="en-US"/>
          </a:p>
        </p:txBody>
      </p:sp>
      <p:sp>
        <p:nvSpPr>
          <p:cNvPr id="31745" name="Text Box 1">
            <a:extLst>
              <a:ext uri="{FF2B5EF4-FFF2-40B4-BE49-F238E27FC236}">
                <a16:creationId xmlns:a16="http://schemas.microsoft.com/office/drawing/2014/main" id="{C3DEAED0-E253-477B-BE45-E54D31046495}"/>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1746" name="Rectangle 2">
            <a:extLst>
              <a:ext uri="{FF2B5EF4-FFF2-40B4-BE49-F238E27FC236}">
                <a16:creationId xmlns:a16="http://schemas.microsoft.com/office/drawing/2014/main" id="{731E73FE-43A8-4B35-81B4-CD3BE590FE7A}"/>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35A21F82-D9BC-46A6-8EF6-78680B8E91B8}"/>
              </a:ext>
            </a:extLst>
          </p:cNvPr>
          <p:cNvSpPr>
            <a:spLocks noGrp="1" noChangeArrowheads="1"/>
          </p:cNvSpPr>
          <p:nvPr>
            <p:ph type="sldNum"/>
          </p:nvPr>
        </p:nvSpPr>
        <p:spPr>
          <a:ln/>
        </p:spPr>
        <p:txBody>
          <a:bodyPr/>
          <a:lstStyle/>
          <a:p>
            <a:fld id="{CF0BD6B7-8199-498B-BFF4-E7CDE3DCB1C2}" type="slidenum">
              <a:rPr lang="en-US" altLang="en-US"/>
              <a:pPr/>
              <a:t>9</a:t>
            </a:fld>
            <a:endParaRPr lang="en-US" altLang="en-US"/>
          </a:p>
        </p:txBody>
      </p:sp>
      <p:sp>
        <p:nvSpPr>
          <p:cNvPr id="32769" name="Text Box 1">
            <a:extLst>
              <a:ext uri="{FF2B5EF4-FFF2-40B4-BE49-F238E27FC236}">
                <a16:creationId xmlns:a16="http://schemas.microsoft.com/office/drawing/2014/main" id="{9E78B416-C081-47A7-983C-85C3E6EF17C3}"/>
              </a:ext>
            </a:extLst>
          </p:cNvPr>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2770" name="Rectangle 2">
            <a:extLst>
              <a:ext uri="{FF2B5EF4-FFF2-40B4-BE49-F238E27FC236}">
                <a16:creationId xmlns:a16="http://schemas.microsoft.com/office/drawing/2014/main" id="{FF875EB3-EBD0-440A-9B8E-E19A64512E77}"/>
              </a:ext>
            </a:extLst>
          </p:cNvPr>
          <p:cNvSpPr txBox="1">
            <a:spLocks noChangeArrowheads="1"/>
          </p:cNvSpPr>
          <p:nvPr>
            <p:ph type="body"/>
          </p:nvPr>
        </p:nvSpPr>
        <p:spPr bwMode="auto">
          <a:xfrm>
            <a:off x="777875" y="4776788"/>
            <a:ext cx="6211888" cy="4519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3EC2-2335-49C5-8FBF-CC11E9658CBE}"/>
              </a:ext>
            </a:extLst>
          </p:cNvPr>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A087D9-E765-4FF6-A6F9-AB116ABCA9C7}"/>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A96432-9830-4ADB-A450-8BC322905E77}"/>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861AD3B-980F-4D59-9D44-7B6420B48582}"/>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B7E056F-FB03-4E6D-BA4F-17BB6EA6D9B0}"/>
              </a:ext>
            </a:extLst>
          </p:cNvPr>
          <p:cNvSpPr>
            <a:spLocks noGrp="1"/>
          </p:cNvSpPr>
          <p:nvPr>
            <p:ph type="sldNum" idx="12"/>
          </p:nvPr>
        </p:nvSpPr>
        <p:spPr/>
        <p:txBody>
          <a:bodyPr/>
          <a:lstStyle>
            <a:lvl1pPr>
              <a:defRPr/>
            </a:lvl1pPr>
          </a:lstStyle>
          <a:p>
            <a:fld id="{53E7C6B4-D0D3-4CDD-80F1-A92CB45FFFAD}" type="slidenum">
              <a:rPr lang="en-US" altLang="en-US"/>
              <a:pPr/>
              <a:t>‹#›</a:t>
            </a:fld>
            <a:endParaRPr lang="en-US" altLang="en-US"/>
          </a:p>
        </p:txBody>
      </p:sp>
    </p:spTree>
    <p:extLst>
      <p:ext uri="{BB962C8B-B14F-4D97-AF65-F5344CB8AC3E}">
        <p14:creationId xmlns:p14="http://schemas.microsoft.com/office/powerpoint/2010/main" val="1242509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03085-AC73-4581-A76B-9C81ADDC1B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562DA1-711A-4D17-9B3C-5C331D0B58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DFC7ED-FF24-4304-B0DE-0290150A947C}"/>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A72529-9200-455E-AEF0-4595B8083974}"/>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4694CE-B2D7-4A1E-80FA-2875128464D2}"/>
              </a:ext>
            </a:extLst>
          </p:cNvPr>
          <p:cNvSpPr>
            <a:spLocks noGrp="1"/>
          </p:cNvSpPr>
          <p:nvPr>
            <p:ph type="sldNum" idx="12"/>
          </p:nvPr>
        </p:nvSpPr>
        <p:spPr/>
        <p:txBody>
          <a:bodyPr/>
          <a:lstStyle>
            <a:lvl1pPr>
              <a:defRPr/>
            </a:lvl1pPr>
          </a:lstStyle>
          <a:p>
            <a:fld id="{BACC1067-244D-4969-99BC-3916BBDC1C4A}" type="slidenum">
              <a:rPr lang="en-US" altLang="en-US"/>
              <a:pPr/>
              <a:t>‹#›</a:t>
            </a:fld>
            <a:endParaRPr lang="en-US" altLang="en-US"/>
          </a:p>
        </p:txBody>
      </p:sp>
    </p:spTree>
    <p:extLst>
      <p:ext uri="{BB962C8B-B14F-4D97-AF65-F5344CB8AC3E}">
        <p14:creationId xmlns:p14="http://schemas.microsoft.com/office/powerpoint/2010/main" val="369683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BCFCE-66C7-48D0-BB92-2C438087589D}"/>
              </a:ext>
            </a:extLst>
          </p:cNvPr>
          <p:cNvSpPr>
            <a:spLocks noGrp="1"/>
          </p:cNvSpPr>
          <p:nvPr>
            <p:ph type="title" orient="vert"/>
          </p:nvPr>
        </p:nvSpPr>
        <p:spPr>
          <a:xfrm>
            <a:off x="7300913" y="301625"/>
            <a:ext cx="2265362" cy="64484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1F0C01-5D8A-4804-8B39-A536A3A19154}"/>
              </a:ext>
            </a:extLst>
          </p:cNvPr>
          <p:cNvSpPr>
            <a:spLocks noGrp="1"/>
          </p:cNvSpPr>
          <p:nvPr>
            <p:ph type="body" orient="vert" idx="1"/>
          </p:nvPr>
        </p:nvSpPr>
        <p:spPr>
          <a:xfrm>
            <a:off x="503238" y="301625"/>
            <a:ext cx="6645275" cy="6448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B23730-87A6-49DD-BB94-05C55A405F35}"/>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A7AD27C-E917-44B1-A8CD-89C1F483568D}"/>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01B9693-B116-4848-8F25-907C015005DE}"/>
              </a:ext>
            </a:extLst>
          </p:cNvPr>
          <p:cNvSpPr>
            <a:spLocks noGrp="1"/>
          </p:cNvSpPr>
          <p:nvPr>
            <p:ph type="sldNum" idx="12"/>
          </p:nvPr>
        </p:nvSpPr>
        <p:spPr/>
        <p:txBody>
          <a:bodyPr/>
          <a:lstStyle>
            <a:lvl1pPr>
              <a:defRPr/>
            </a:lvl1pPr>
          </a:lstStyle>
          <a:p>
            <a:fld id="{0F7ACBBE-8392-49FB-9ADF-E1261538B819}" type="slidenum">
              <a:rPr lang="en-US" altLang="en-US"/>
              <a:pPr/>
              <a:t>‹#›</a:t>
            </a:fld>
            <a:endParaRPr lang="en-US" altLang="en-US"/>
          </a:p>
        </p:txBody>
      </p:sp>
    </p:spTree>
    <p:extLst>
      <p:ext uri="{BB962C8B-B14F-4D97-AF65-F5344CB8AC3E}">
        <p14:creationId xmlns:p14="http://schemas.microsoft.com/office/powerpoint/2010/main" val="3598079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BC95A-93F4-4F58-A718-6B469F00AA27}"/>
              </a:ext>
            </a:extLst>
          </p:cNvPr>
          <p:cNvSpPr>
            <a:spLocks noGrp="1"/>
          </p:cNvSpPr>
          <p:nvPr>
            <p:ph type="title"/>
          </p:nvPr>
        </p:nvSpPr>
        <p:spPr>
          <a:xfrm>
            <a:off x="503238" y="301625"/>
            <a:ext cx="9063037" cy="1254125"/>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E6295C-BDA3-4C43-A7A1-A110336DA66A}"/>
              </a:ext>
            </a:extLst>
          </p:cNvPr>
          <p:cNvSpPr>
            <a:spLocks noGrp="1"/>
          </p:cNvSpPr>
          <p:nvPr>
            <p:ph type="dt" idx="10"/>
          </p:nvPr>
        </p:nvSpPr>
        <p:spPr>
          <a:xfrm>
            <a:off x="503238" y="6886575"/>
            <a:ext cx="2339975" cy="512763"/>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700241D-82D9-4DBC-AE4C-F436E076B6AA}"/>
              </a:ext>
            </a:extLst>
          </p:cNvPr>
          <p:cNvSpPr>
            <a:spLocks noGrp="1"/>
          </p:cNvSpPr>
          <p:nvPr>
            <p:ph type="ftr" idx="11"/>
          </p:nvPr>
        </p:nvSpPr>
        <p:spPr>
          <a:xfrm>
            <a:off x="3448050" y="6886575"/>
            <a:ext cx="3187700" cy="512763"/>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A995301-E319-46E2-857E-132AB54CABC1}"/>
              </a:ext>
            </a:extLst>
          </p:cNvPr>
          <p:cNvSpPr>
            <a:spLocks noGrp="1"/>
          </p:cNvSpPr>
          <p:nvPr>
            <p:ph type="sldNum" idx="12"/>
          </p:nvPr>
        </p:nvSpPr>
        <p:spPr>
          <a:xfrm>
            <a:off x="7227888" y="6886575"/>
            <a:ext cx="2339975" cy="512763"/>
          </a:xfrm>
        </p:spPr>
        <p:txBody>
          <a:bodyPr/>
          <a:lstStyle>
            <a:lvl1pPr>
              <a:defRPr/>
            </a:lvl1pPr>
          </a:lstStyle>
          <a:p>
            <a:fld id="{F796B5C5-3DAD-45F9-BA1A-43399448AC69}" type="slidenum">
              <a:rPr lang="en-US" altLang="en-US"/>
              <a:pPr/>
              <a:t>‹#›</a:t>
            </a:fld>
            <a:endParaRPr lang="en-US" altLang="en-US"/>
          </a:p>
        </p:txBody>
      </p:sp>
    </p:spTree>
    <p:extLst>
      <p:ext uri="{BB962C8B-B14F-4D97-AF65-F5344CB8AC3E}">
        <p14:creationId xmlns:p14="http://schemas.microsoft.com/office/powerpoint/2010/main" val="409827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C92A-333C-4F38-AA85-DECC13EFC6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12D7D5-12A8-4C3C-B4CD-D0D5FC78B7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409BE0-3E39-4908-A5C7-B18F99A53DD3}"/>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5826C-735B-4B74-9745-138B34D97D64}"/>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07A19D1-72F2-4086-8A51-3BF031C827EA}"/>
              </a:ext>
            </a:extLst>
          </p:cNvPr>
          <p:cNvSpPr>
            <a:spLocks noGrp="1"/>
          </p:cNvSpPr>
          <p:nvPr>
            <p:ph type="sldNum" idx="12"/>
          </p:nvPr>
        </p:nvSpPr>
        <p:spPr/>
        <p:txBody>
          <a:bodyPr/>
          <a:lstStyle>
            <a:lvl1pPr>
              <a:defRPr/>
            </a:lvl1pPr>
          </a:lstStyle>
          <a:p>
            <a:fld id="{0D3FE209-7188-484A-BAF0-26203BB033CF}" type="slidenum">
              <a:rPr lang="en-US" altLang="en-US"/>
              <a:pPr/>
              <a:t>‹#›</a:t>
            </a:fld>
            <a:endParaRPr lang="en-US" altLang="en-US"/>
          </a:p>
        </p:txBody>
      </p:sp>
    </p:spTree>
    <p:extLst>
      <p:ext uri="{BB962C8B-B14F-4D97-AF65-F5344CB8AC3E}">
        <p14:creationId xmlns:p14="http://schemas.microsoft.com/office/powerpoint/2010/main" val="148559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0988-7392-4DFF-9DD8-02A4B795FC2A}"/>
              </a:ext>
            </a:extLst>
          </p:cNvPr>
          <p:cNvSpPr>
            <a:spLocks noGrp="1"/>
          </p:cNvSpPr>
          <p:nvPr>
            <p:ph type="title"/>
          </p:nvPr>
        </p:nvSpPr>
        <p:spPr>
          <a:xfrm>
            <a:off x="687388" y="1884363"/>
            <a:ext cx="8694737" cy="31448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7A0EFE-CAB5-482A-8F06-BB3C623CCF4A}"/>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2FB5F51-F301-4B76-BB83-17F8F65B5C36}"/>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C05B3AA-B09B-42F3-80B5-19442B250825}"/>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F70EEA6-9D13-4EB2-9334-42A3129C944C}"/>
              </a:ext>
            </a:extLst>
          </p:cNvPr>
          <p:cNvSpPr>
            <a:spLocks noGrp="1"/>
          </p:cNvSpPr>
          <p:nvPr>
            <p:ph type="sldNum" idx="12"/>
          </p:nvPr>
        </p:nvSpPr>
        <p:spPr/>
        <p:txBody>
          <a:bodyPr/>
          <a:lstStyle>
            <a:lvl1pPr>
              <a:defRPr/>
            </a:lvl1pPr>
          </a:lstStyle>
          <a:p>
            <a:fld id="{9F30C41A-0F35-48B8-9302-FA433E1350D4}" type="slidenum">
              <a:rPr lang="en-US" altLang="en-US"/>
              <a:pPr/>
              <a:t>‹#›</a:t>
            </a:fld>
            <a:endParaRPr lang="en-US" altLang="en-US"/>
          </a:p>
        </p:txBody>
      </p:sp>
    </p:spTree>
    <p:extLst>
      <p:ext uri="{BB962C8B-B14F-4D97-AF65-F5344CB8AC3E}">
        <p14:creationId xmlns:p14="http://schemas.microsoft.com/office/powerpoint/2010/main" val="2891745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229B-0FD1-47BD-8FA2-85D22474C1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3CBFE4-F776-4F81-9886-DEF4259A9EB8}"/>
              </a:ext>
            </a:extLst>
          </p:cNvPr>
          <p:cNvSpPr>
            <a:spLocks noGrp="1"/>
          </p:cNvSpPr>
          <p:nvPr>
            <p:ph sz="half" idx="1"/>
          </p:nvPr>
        </p:nvSpPr>
        <p:spPr>
          <a:xfrm>
            <a:off x="503238" y="1768475"/>
            <a:ext cx="4454525" cy="498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3AD76B-B8C6-4AC8-8B13-18507B2DAA71}"/>
              </a:ext>
            </a:extLst>
          </p:cNvPr>
          <p:cNvSpPr>
            <a:spLocks noGrp="1"/>
          </p:cNvSpPr>
          <p:nvPr>
            <p:ph sz="half" idx="2"/>
          </p:nvPr>
        </p:nvSpPr>
        <p:spPr>
          <a:xfrm>
            <a:off x="5110163" y="1768475"/>
            <a:ext cx="4456112" cy="498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C8CD9A-4F0F-442B-B67E-26362FCE3012}"/>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F11B469-B2AA-40B8-89CD-6E43F2E73A60}"/>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F4B313E-4260-4496-A679-C2AABC7B1ACD}"/>
              </a:ext>
            </a:extLst>
          </p:cNvPr>
          <p:cNvSpPr>
            <a:spLocks noGrp="1"/>
          </p:cNvSpPr>
          <p:nvPr>
            <p:ph type="sldNum" idx="12"/>
          </p:nvPr>
        </p:nvSpPr>
        <p:spPr/>
        <p:txBody>
          <a:bodyPr/>
          <a:lstStyle>
            <a:lvl1pPr>
              <a:defRPr/>
            </a:lvl1pPr>
          </a:lstStyle>
          <a:p>
            <a:fld id="{A8EB2CDD-1028-44D1-ADD5-1F1BA93EB40B}" type="slidenum">
              <a:rPr lang="en-US" altLang="en-US"/>
              <a:pPr/>
              <a:t>‹#›</a:t>
            </a:fld>
            <a:endParaRPr lang="en-US" altLang="en-US"/>
          </a:p>
        </p:txBody>
      </p:sp>
    </p:spTree>
    <p:extLst>
      <p:ext uri="{BB962C8B-B14F-4D97-AF65-F5344CB8AC3E}">
        <p14:creationId xmlns:p14="http://schemas.microsoft.com/office/powerpoint/2010/main" val="362952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8E10-6F41-44E8-9256-CD73E29A40D3}"/>
              </a:ext>
            </a:extLst>
          </p:cNvPr>
          <p:cNvSpPr>
            <a:spLocks noGrp="1"/>
          </p:cNvSpPr>
          <p:nvPr>
            <p:ph type="title"/>
          </p:nvPr>
        </p:nvSpPr>
        <p:spPr>
          <a:xfrm>
            <a:off x="693738" y="403225"/>
            <a:ext cx="8694737" cy="14605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EA75C4-7D86-42CC-8613-B1DFF053F913}"/>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D30D16-BA52-4863-AB8F-F69673B7DC3E}"/>
              </a:ext>
            </a:extLst>
          </p:cNvPr>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3B8944-12F1-4FA2-9AED-180E655C3054}"/>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193F72-C3E9-4A2B-A5D6-43F9E1BAA2C0}"/>
              </a:ext>
            </a:extLst>
          </p:cNvPr>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956F17-234F-4DE9-ACD8-A93F078AE3B2}"/>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E743D36-A2EA-4C5D-9E3B-F35AF38856F6}"/>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7CB0F63-63C5-46FC-A944-4ACD7D546854}"/>
              </a:ext>
            </a:extLst>
          </p:cNvPr>
          <p:cNvSpPr>
            <a:spLocks noGrp="1"/>
          </p:cNvSpPr>
          <p:nvPr>
            <p:ph type="sldNum" idx="12"/>
          </p:nvPr>
        </p:nvSpPr>
        <p:spPr/>
        <p:txBody>
          <a:bodyPr/>
          <a:lstStyle>
            <a:lvl1pPr>
              <a:defRPr/>
            </a:lvl1pPr>
          </a:lstStyle>
          <a:p>
            <a:fld id="{9C9D582B-47E0-40F5-A223-2FDF5DED6518}" type="slidenum">
              <a:rPr lang="en-US" altLang="en-US"/>
              <a:pPr/>
              <a:t>‹#›</a:t>
            </a:fld>
            <a:endParaRPr lang="en-US" altLang="en-US"/>
          </a:p>
        </p:txBody>
      </p:sp>
    </p:spTree>
    <p:extLst>
      <p:ext uri="{BB962C8B-B14F-4D97-AF65-F5344CB8AC3E}">
        <p14:creationId xmlns:p14="http://schemas.microsoft.com/office/powerpoint/2010/main" val="154156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1A6F-187A-4A89-9D52-7E9161D1DA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C6335E-C222-4D70-A2E9-52DA6207EDFA}"/>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72F58D6-D085-4548-8731-9E13BAA99BA2}"/>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BF53AD8-DC47-456C-9D15-1543EE79062F}"/>
              </a:ext>
            </a:extLst>
          </p:cNvPr>
          <p:cNvSpPr>
            <a:spLocks noGrp="1"/>
          </p:cNvSpPr>
          <p:nvPr>
            <p:ph type="sldNum" idx="12"/>
          </p:nvPr>
        </p:nvSpPr>
        <p:spPr/>
        <p:txBody>
          <a:bodyPr/>
          <a:lstStyle>
            <a:lvl1pPr>
              <a:defRPr/>
            </a:lvl1pPr>
          </a:lstStyle>
          <a:p>
            <a:fld id="{4DA9E2D5-A8A0-483E-9647-7ED9368D83F9}" type="slidenum">
              <a:rPr lang="en-US" altLang="en-US"/>
              <a:pPr/>
              <a:t>‹#›</a:t>
            </a:fld>
            <a:endParaRPr lang="en-US" altLang="en-US"/>
          </a:p>
        </p:txBody>
      </p:sp>
    </p:spTree>
    <p:extLst>
      <p:ext uri="{BB962C8B-B14F-4D97-AF65-F5344CB8AC3E}">
        <p14:creationId xmlns:p14="http://schemas.microsoft.com/office/powerpoint/2010/main" val="19692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8567F0-187E-4920-AC0E-E03F929F6AC6}"/>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5223AAF-F40D-4D55-881E-FE021EF69A75}"/>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7A7172C-CCD3-49F1-AC21-8B76180C2630}"/>
              </a:ext>
            </a:extLst>
          </p:cNvPr>
          <p:cNvSpPr>
            <a:spLocks noGrp="1"/>
          </p:cNvSpPr>
          <p:nvPr>
            <p:ph type="sldNum" idx="12"/>
          </p:nvPr>
        </p:nvSpPr>
        <p:spPr/>
        <p:txBody>
          <a:bodyPr/>
          <a:lstStyle>
            <a:lvl1pPr>
              <a:defRPr/>
            </a:lvl1pPr>
          </a:lstStyle>
          <a:p>
            <a:fld id="{0C7BC9F0-C0DF-4244-B347-25B73E6FC00B}" type="slidenum">
              <a:rPr lang="en-US" altLang="en-US"/>
              <a:pPr/>
              <a:t>‹#›</a:t>
            </a:fld>
            <a:endParaRPr lang="en-US" altLang="en-US"/>
          </a:p>
        </p:txBody>
      </p:sp>
    </p:spTree>
    <p:extLst>
      <p:ext uri="{BB962C8B-B14F-4D97-AF65-F5344CB8AC3E}">
        <p14:creationId xmlns:p14="http://schemas.microsoft.com/office/powerpoint/2010/main" val="264781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714D-7751-4D9B-BF70-3E8DA208D555}"/>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672C4D-1520-45B0-8173-D1AA052DB7BE}"/>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6E1D15-38FB-4296-862A-F4AEB8F2905E}"/>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2243E-3D89-4AC0-B206-55F4DFC34EEE}"/>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8E98525-5FDC-4EB6-BB14-9BD400CB2A1E}"/>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4611F27-761A-4E12-A119-38C57A30E967}"/>
              </a:ext>
            </a:extLst>
          </p:cNvPr>
          <p:cNvSpPr>
            <a:spLocks noGrp="1"/>
          </p:cNvSpPr>
          <p:nvPr>
            <p:ph type="sldNum" idx="12"/>
          </p:nvPr>
        </p:nvSpPr>
        <p:spPr/>
        <p:txBody>
          <a:bodyPr/>
          <a:lstStyle>
            <a:lvl1pPr>
              <a:defRPr/>
            </a:lvl1pPr>
          </a:lstStyle>
          <a:p>
            <a:fld id="{D2419F65-82DF-490E-883C-1502CFAF47F7}" type="slidenum">
              <a:rPr lang="en-US" altLang="en-US"/>
              <a:pPr/>
              <a:t>‹#›</a:t>
            </a:fld>
            <a:endParaRPr lang="en-US" altLang="en-US"/>
          </a:p>
        </p:txBody>
      </p:sp>
    </p:spTree>
    <p:extLst>
      <p:ext uri="{BB962C8B-B14F-4D97-AF65-F5344CB8AC3E}">
        <p14:creationId xmlns:p14="http://schemas.microsoft.com/office/powerpoint/2010/main" val="124803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FEE4-5040-4A0D-A77B-D804D13AB8F5}"/>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165439-C4EA-4D1A-9DD5-44FDD7BF1E11}"/>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96D899-5727-42EB-B12C-1309FB15C394}"/>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8848CC-0F52-4662-8E09-3ABA7F5D0D47}"/>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ED314D8-644A-40E9-9866-6A6AAF7269C9}"/>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7649A2E-F708-4720-942F-9FA212813D38}"/>
              </a:ext>
            </a:extLst>
          </p:cNvPr>
          <p:cNvSpPr>
            <a:spLocks noGrp="1"/>
          </p:cNvSpPr>
          <p:nvPr>
            <p:ph type="sldNum" idx="12"/>
          </p:nvPr>
        </p:nvSpPr>
        <p:spPr/>
        <p:txBody>
          <a:bodyPr/>
          <a:lstStyle>
            <a:lvl1pPr>
              <a:defRPr/>
            </a:lvl1pPr>
          </a:lstStyle>
          <a:p>
            <a:fld id="{F250CFC6-248E-45D0-B203-AA27234D1186}" type="slidenum">
              <a:rPr lang="en-US" altLang="en-US"/>
              <a:pPr/>
              <a:t>‹#›</a:t>
            </a:fld>
            <a:endParaRPr lang="en-US" altLang="en-US"/>
          </a:p>
        </p:txBody>
      </p:sp>
    </p:spTree>
    <p:extLst>
      <p:ext uri="{BB962C8B-B14F-4D97-AF65-F5344CB8AC3E}">
        <p14:creationId xmlns:p14="http://schemas.microsoft.com/office/powerpoint/2010/main" val="9269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1F44C3D2-31B7-4200-B80E-59CA31BEE6A9}"/>
              </a:ext>
            </a:extLst>
          </p:cNvPr>
          <p:cNvSpPr>
            <a:spLocks noGrp="1" noChangeArrowheads="1"/>
          </p:cNvSpPr>
          <p:nvPr>
            <p:ph type="title"/>
          </p:nvPr>
        </p:nvSpPr>
        <p:spPr bwMode="auto">
          <a:xfrm>
            <a:off x="503238" y="301625"/>
            <a:ext cx="906303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DAE7B769-369C-4BE5-99CF-5FDA41D1FFD2}"/>
              </a:ext>
            </a:extLst>
          </p:cNvPr>
          <p:cNvSpPr>
            <a:spLocks noGrp="1" noChangeArrowheads="1"/>
          </p:cNvSpPr>
          <p:nvPr>
            <p:ph type="body" idx="1"/>
          </p:nvPr>
        </p:nvSpPr>
        <p:spPr bwMode="auto">
          <a:xfrm>
            <a:off x="503238" y="1768475"/>
            <a:ext cx="9063037" cy="498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Rectangle 3">
            <a:extLst>
              <a:ext uri="{FF2B5EF4-FFF2-40B4-BE49-F238E27FC236}">
                <a16:creationId xmlns:a16="http://schemas.microsoft.com/office/drawing/2014/main" id="{9D1E6C6D-8C75-4175-9BD3-C6D227489CE8}"/>
              </a:ext>
            </a:extLst>
          </p:cNvPr>
          <p:cNvSpPr>
            <a:spLocks noGrp="1" noChangeArrowheads="1"/>
          </p:cNvSpPr>
          <p:nvPr>
            <p:ph type="dt"/>
          </p:nvPr>
        </p:nvSpPr>
        <p:spPr bwMode="auto">
          <a:xfrm>
            <a:off x="503238" y="6886575"/>
            <a:ext cx="23399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endParaRPr lang="en-US" altLang="en-US"/>
          </a:p>
        </p:txBody>
      </p:sp>
      <p:sp>
        <p:nvSpPr>
          <p:cNvPr id="1028" name="Rectangle 4">
            <a:extLst>
              <a:ext uri="{FF2B5EF4-FFF2-40B4-BE49-F238E27FC236}">
                <a16:creationId xmlns:a16="http://schemas.microsoft.com/office/drawing/2014/main" id="{F784263C-7491-4D73-AF82-74990DFF2605}"/>
              </a:ext>
            </a:extLst>
          </p:cNvPr>
          <p:cNvSpPr>
            <a:spLocks noGrp="1" noChangeArrowheads="1"/>
          </p:cNvSpPr>
          <p:nvPr>
            <p:ph type="ftr"/>
          </p:nvPr>
        </p:nvSpPr>
        <p:spPr bwMode="auto">
          <a:xfrm>
            <a:off x="3448050" y="6886575"/>
            <a:ext cx="31877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endParaRPr lang="en-US" altLang="en-US"/>
          </a:p>
        </p:txBody>
      </p:sp>
      <p:sp>
        <p:nvSpPr>
          <p:cNvPr id="1029" name="Rectangle 5">
            <a:extLst>
              <a:ext uri="{FF2B5EF4-FFF2-40B4-BE49-F238E27FC236}">
                <a16:creationId xmlns:a16="http://schemas.microsoft.com/office/drawing/2014/main" id="{BD5A0486-2EF7-4BB2-8AE4-16892B8F0D70}"/>
              </a:ext>
            </a:extLst>
          </p:cNvPr>
          <p:cNvSpPr>
            <a:spLocks noGrp="1" noChangeArrowheads="1"/>
          </p:cNvSpPr>
          <p:nvPr>
            <p:ph type="sldNum"/>
          </p:nvPr>
        </p:nvSpPr>
        <p:spPr bwMode="auto">
          <a:xfrm>
            <a:off x="7227888" y="6886575"/>
            <a:ext cx="23399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fld id="{D9FB6F21-0106-4117-9782-18A826C3CEC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2736C4D3-3145-43F8-9DCE-348D24CA478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638" y="412750"/>
            <a:ext cx="10079037" cy="6719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1D7407E3-3AAF-4941-BC54-8AA574BB143B}"/>
              </a:ext>
            </a:extLst>
          </p:cNvPr>
          <p:cNvSpPr>
            <a:spLocks noGrp="1" noChangeArrowheads="1"/>
          </p:cNvSpPr>
          <p:nvPr>
            <p:ph type="title"/>
          </p:nvPr>
        </p:nvSpPr>
        <p:spPr>
          <a:xfrm>
            <a:off x="503238" y="301625"/>
            <a:ext cx="9069387" cy="1260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WELCOME TO PPI </a:t>
            </a:r>
          </a:p>
        </p:txBody>
      </p:sp>
      <p:sp>
        <p:nvSpPr>
          <p:cNvPr id="3075" name="Rectangle 3">
            <a:extLst>
              <a:ext uri="{FF2B5EF4-FFF2-40B4-BE49-F238E27FC236}">
                <a16:creationId xmlns:a16="http://schemas.microsoft.com/office/drawing/2014/main" id="{DCF521DD-E488-4AA1-87F5-FC925451D1D1}"/>
              </a:ext>
            </a:extLst>
          </p:cNvPr>
          <p:cNvSpPr>
            <a:spLocks noGrp="1" noChangeArrowheads="1"/>
          </p:cNvSpPr>
          <p:nvPr>
            <p:ph type="subTitle" idx="4294967295"/>
          </p:nvPr>
        </p:nvSpPr>
        <p:spPr bwMode="auto">
          <a:xfrm>
            <a:off x="503238" y="1857375"/>
            <a:ext cx="9067800" cy="4986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indent="0" algn="ctr">
              <a:spcAft>
                <a:spcPct val="0"/>
              </a:spcAft>
            </a:pPr>
            <a:endParaRPr lang="en-US" altLang="en-US"/>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749D6D0C-1DBC-4D3C-863D-9C3DFCD7E3A7}"/>
              </a:ext>
            </a:extLst>
          </p:cNvPr>
          <p:cNvSpPr>
            <a:spLocks noGrp="1" noChangeArrowheads="1"/>
          </p:cNvSpPr>
          <p:nvPr>
            <p:ph type="title"/>
          </p:nvPr>
        </p:nvSpPr>
        <p:spPr>
          <a:xfrm>
            <a:off x="503238" y="301625"/>
            <a:ext cx="9067800" cy="1258888"/>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URBAN AQUAPONICS</a:t>
            </a:r>
            <a:r>
              <a:rPr lang="en-US" altLang="en-US"/>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04356844-3418-4631-905A-A51E08390F65}"/>
              </a:ext>
            </a:extLst>
          </p:cNvPr>
          <p:cNvSpPr>
            <a:spLocks noGrp="1" noChangeArrowheads="1"/>
          </p:cNvSpPr>
          <p:nvPr>
            <p:ph type="title"/>
          </p:nvPr>
        </p:nvSpPr>
        <p:spPr>
          <a:xfrm>
            <a:off x="503238" y="301625"/>
            <a:ext cx="9069387" cy="1260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solidFill>
                  <a:srgbClr val="FFFFFF"/>
                </a:solidFill>
              </a:rPr>
              <a:t>URBAN PEST MANAGEMENT</a:t>
            </a:r>
            <a:r>
              <a:rPr lang="en-US" altLang="en-US" b="1"/>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DC7763B6-E2CD-4720-9B1F-F7CB3F1BE577}"/>
              </a:ext>
            </a:extLst>
          </p:cNvPr>
          <p:cNvSpPr>
            <a:spLocks noGrp="1" noChangeArrowheads="1"/>
          </p:cNvSpPr>
          <p:nvPr>
            <p:ph type="title"/>
          </p:nvPr>
        </p:nvSpPr>
        <p:spPr>
          <a:xfrm>
            <a:off x="503238" y="301625"/>
            <a:ext cx="9069387" cy="1260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solidFill>
                  <a:srgbClr val="4C1900"/>
                </a:solidFill>
              </a:rPr>
              <a:t>RURAL PERMACULTURE</a:t>
            </a:r>
            <a:r>
              <a:rPr lang="en-US" altLang="en-US"/>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6A85DC7C-9D03-4255-A5B6-0652BF3F6427}"/>
              </a:ext>
            </a:extLst>
          </p:cNvPr>
          <p:cNvSpPr>
            <a:spLocks noGrp="1" noChangeArrowheads="1"/>
          </p:cNvSpPr>
          <p:nvPr>
            <p:ph type="title"/>
          </p:nvPr>
        </p:nvSpPr>
        <p:spPr>
          <a:xfrm>
            <a:off x="503238" y="301625"/>
            <a:ext cx="9069387" cy="1260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QUARTER ACRE MODEL</a:t>
            </a:r>
            <a:r>
              <a:rPr lang="en-US" altLang="en-US"/>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9EBE94DE-DAC9-4D10-80E6-3E2E856A9D27}"/>
              </a:ext>
            </a:extLst>
          </p:cNvPr>
          <p:cNvSpPr>
            <a:spLocks noGrp="1" noChangeArrowheads="1"/>
          </p:cNvSpPr>
          <p:nvPr>
            <p:ph type="title"/>
          </p:nvPr>
        </p:nvSpPr>
        <p:spPr>
          <a:xfrm>
            <a:off x="503238" y="301625"/>
            <a:ext cx="9069387" cy="1260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INSIDE THE RONDAVELS</a:t>
            </a:r>
            <a:r>
              <a:rPr lang="en-US" altLang="en-US"/>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ADC6737D-2986-4F22-9108-23D34CDD88D0}"/>
              </a:ext>
            </a:extLst>
          </p:cNvPr>
          <p:cNvSpPr>
            <a:spLocks noGrp="1" noChangeArrowheads="1"/>
          </p:cNvSpPr>
          <p:nvPr>
            <p:ph type="title"/>
          </p:nvPr>
        </p:nvSpPr>
        <p:spPr>
          <a:xfrm>
            <a:off x="503238" y="284163"/>
            <a:ext cx="9069387" cy="1293812"/>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RAIN FED AGRICULTURE DRY LAND</a:t>
            </a:r>
            <a:r>
              <a:rPr lang="en-US" altLang="en-US"/>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218287A7-DA5E-4640-838E-E1A61C6BA7D1}"/>
              </a:ext>
            </a:extLst>
          </p:cNvPr>
          <p:cNvSpPr>
            <a:spLocks noGrp="1" noChangeArrowheads="1"/>
          </p:cNvSpPr>
          <p:nvPr>
            <p:ph type="title"/>
          </p:nvPr>
        </p:nvSpPr>
        <p:spPr>
          <a:xfrm>
            <a:off x="503238" y="284163"/>
            <a:ext cx="9069387" cy="1293812"/>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RAIN FED AGRICULTURE WETLAND</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1B7F3596-4208-461B-8C5D-E3AA4280136F}"/>
              </a:ext>
            </a:extLst>
          </p:cNvPr>
          <p:cNvSpPr>
            <a:spLocks noGrp="1" noChangeArrowheads="1"/>
          </p:cNvSpPr>
          <p:nvPr>
            <p:ph type="title"/>
          </p:nvPr>
        </p:nvSpPr>
        <p:spPr>
          <a:xfrm>
            <a:off x="503238" y="301625"/>
            <a:ext cx="9069387" cy="1260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ORCHARDS</a:t>
            </a:r>
            <a:r>
              <a:rPr lang="en-US" altLang="en-US"/>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C41D9A91-906B-4473-9C01-DAAC2C735631}"/>
              </a:ext>
            </a:extLst>
          </p:cNvPr>
          <p:cNvSpPr>
            <a:spLocks noGrp="1" noChangeArrowheads="1"/>
          </p:cNvSpPr>
          <p:nvPr>
            <p:ph type="title"/>
          </p:nvPr>
        </p:nvSpPr>
        <p:spPr>
          <a:xfrm>
            <a:off x="685800" y="4114800"/>
            <a:ext cx="9069388" cy="1260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solidFill>
                  <a:srgbClr val="FFFFFF"/>
                </a:solidFill>
              </a:rPr>
              <a:t>NATURAL TREE REGENERATION AND AFORESTATION</a:t>
            </a:r>
            <a:r>
              <a:rPr lang="en-US" altLang="en-US"/>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B3E74B7-CF48-4E17-B3D9-FA7858F05561}"/>
              </a:ext>
            </a:extLst>
          </p:cNvPr>
          <p:cNvSpPr>
            <a:spLocks noGrp="1" noChangeArrowheads="1"/>
          </p:cNvSpPr>
          <p:nvPr>
            <p:ph type="title"/>
          </p:nvPr>
        </p:nvSpPr>
        <p:spPr>
          <a:xfrm>
            <a:off x="303213" y="5943600"/>
            <a:ext cx="9069387" cy="126206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solidFill>
                  <a:srgbClr val="FFFFFF"/>
                </a:solidFill>
              </a:rPr>
              <a:t>FRUITS FROM THE FORESTS</a:t>
            </a:r>
            <a:r>
              <a:rPr lang="en-US" altLang="en-US"/>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24A0BCD0-7C62-4B53-AA97-49BDE0BE43A2}"/>
              </a:ext>
            </a:extLst>
          </p:cNvPr>
          <p:cNvSpPr>
            <a:spLocks noGrp="1" noChangeArrowheads="1"/>
          </p:cNvSpPr>
          <p:nvPr>
            <p:ph type="title"/>
          </p:nvPr>
        </p:nvSpPr>
        <p:spPr>
          <a:xfrm>
            <a:off x="503238" y="346075"/>
            <a:ext cx="9064625" cy="116681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solidFill>
                  <a:srgbClr val="B80047"/>
                </a:solidFill>
              </a:rPr>
              <a:t>Who we are ?</a:t>
            </a:r>
            <a:r>
              <a:rPr lang="en-US" altLang="en-US"/>
              <a:t> </a:t>
            </a:r>
          </a:p>
        </p:txBody>
      </p:sp>
      <p:sp>
        <p:nvSpPr>
          <p:cNvPr id="4098" name="Rectangle 2">
            <a:extLst>
              <a:ext uri="{FF2B5EF4-FFF2-40B4-BE49-F238E27FC236}">
                <a16:creationId xmlns:a16="http://schemas.microsoft.com/office/drawing/2014/main" id="{FD1AD0EE-E62C-4E35-B8BC-DA90231A0FF1}"/>
              </a:ext>
            </a:extLst>
          </p:cNvPr>
          <p:cNvSpPr>
            <a:spLocks noGrp="1" noChangeArrowheads="1"/>
          </p:cNvSpPr>
          <p:nvPr>
            <p:ph type="subTitle" idx="4294967295"/>
          </p:nvPr>
        </p:nvSpPr>
        <p:spPr bwMode="auto">
          <a:xfrm>
            <a:off x="503238" y="1812925"/>
            <a:ext cx="9064625" cy="4894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indent="0" algn="ctr">
              <a:spcAft>
                <a:spcPct val="0"/>
              </a:spcAft>
              <a:tabLst>
                <a:tab pos="698500" algn="l"/>
                <a:tab pos="1054100" algn="l"/>
                <a:tab pos="1408113" algn="l"/>
                <a:tab pos="1763713" algn="l"/>
                <a:tab pos="2120900" algn="l"/>
                <a:tab pos="2476500" algn="l"/>
                <a:tab pos="2830513" algn="l"/>
                <a:tab pos="3186113" algn="l"/>
                <a:tab pos="3543300" algn="l"/>
                <a:tab pos="3898900" algn="l"/>
                <a:tab pos="4254500" algn="l"/>
                <a:tab pos="4608513" algn="l"/>
                <a:tab pos="5067300" algn="l"/>
                <a:tab pos="5791200" algn="l"/>
                <a:tab pos="6515100" algn="l"/>
                <a:tab pos="7239000" algn="l"/>
                <a:tab pos="7962900" algn="l"/>
                <a:tab pos="8686800" algn="l"/>
              </a:tabLst>
            </a:pPr>
            <a:endParaRPr lang="en-US" altLang="en-US" b="1">
              <a:solidFill>
                <a:srgbClr val="022230"/>
              </a:solidFill>
              <a:latin typeface="ArialMT" pitchFamily="32" charset="0"/>
              <a:cs typeface="ArialMT" pitchFamily="32" charset="0"/>
            </a:endParaRPr>
          </a:p>
          <a:p>
            <a:pPr marL="0" indent="0" algn="ctr">
              <a:spcAft>
                <a:spcPct val="0"/>
              </a:spcAft>
              <a:tabLst>
                <a:tab pos="698500" algn="l"/>
                <a:tab pos="1054100" algn="l"/>
                <a:tab pos="1408113" algn="l"/>
                <a:tab pos="1763713" algn="l"/>
                <a:tab pos="2120900" algn="l"/>
                <a:tab pos="2476500" algn="l"/>
                <a:tab pos="2830513" algn="l"/>
                <a:tab pos="3186113" algn="l"/>
                <a:tab pos="3543300" algn="l"/>
                <a:tab pos="3898900" algn="l"/>
                <a:tab pos="4254500" algn="l"/>
                <a:tab pos="4608513" algn="l"/>
                <a:tab pos="5067300" algn="l"/>
                <a:tab pos="5791200" algn="l"/>
                <a:tab pos="6515100" algn="l"/>
                <a:tab pos="7239000" algn="l"/>
                <a:tab pos="7962900" algn="l"/>
                <a:tab pos="8686800" algn="l"/>
              </a:tabLst>
            </a:pPr>
            <a:r>
              <a:rPr lang="en-US" altLang="en-US">
                <a:solidFill>
                  <a:srgbClr val="022230"/>
                </a:solidFill>
                <a:latin typeface="ArialMT" pitchFamily="32" charset="0"/>
                <a:cs typeface="ArialMT" pitchFamily="32" charset="0"/>
              </a:rPr>
              <a:t>Permaculture Paradise Institute is a social enterprise, demonstration and training center that promotes permaculture systems in Malawi located in Langa village Mchinji district. Established in 2017 (February) Permaculture Paradise provides low cost social economic and ecologically sound trainings to local farmers, entrepreneurs, nongovernmental organizations as well as government.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CD88EB6C-05C5-4B3C-A725-274F4BF509B9}"/>
              </a:ext>
            </a:extLst>
          </p:cNvPr>
          <p:cNvSpPr>
            <a:spLocks noGrp="1" noChangeArrowheads="1"/>
          </p:cNvSpPr>
          <p:nvPr>
            <p:ph type="title"/>
          </p:nvPr>
        </p:nvSpPr>
        <p:spPr>
          <a:xfrm>
            <a:off x="503238" y="301625"/>
            <a:ext cx="9069387" cy="1260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ANIMALS</a:t>
            </a:r>
            <a:r>
              <a:rPr lang="en-US" altLang="en-US"/>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69E3FC56-249D-474F-8761-2AAE2F3A423A}"/>
              </a:ext>
            </a:extLst>
          </p:cNvPr>
          <p:cNvSpPr>
            <a:spLocks noGrp="1" noChangeArrowheads="1"/>
          </p:cNvSpPr>
          <p:nvPr>
            <p:ph type="title"/>
          </p:nvPr>
        </p:nvSpPr>
        <p:spPr>
          <a:xfrm>
            <a:off x="349250" y="3840163"/>
            <a:ext cx="9069388" cy="1260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THANK YOU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318E449A-4DFF-4D3E-BCB9-EC2B02844B12}"/>
              </a:ext>
            </a:extLst>
          </p:cNvPr>
          <p:cNvSpPr>
            <a:spLocks noChangeArrowheads="1"/>
          </p:cNvSpPr>
          <p:nvPr/>
        </p:nvSpPr>
        <p:spPr bwMode="auto">
          <a:xfrm>
            <a:off x="47625" y="452438"/>
            <a:ext cx="10079038" cy="6719887"/>
          </a:xfrm>
          <a:prstGeom prst="rect">
            <a:avLst/>
          </a:prstGeom>
          <a:blipFill dpi="0" rotWithShape="0">
            <a:blip r:embed="rId3"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en-US" altLang="en-US"/>
              <a:t> </a:t>
            </a:r>
          </a:p>
        </p:txBody>
      </p:sp>
      <p:sp>
        <p:nvSpPr>
          <p:cNvPr id="5122" name="Text Box 2">
            <a:extLst>
              <a:ext uri="{FF2B5EF4-FFF2-40B4-BE49-F238E27FC236}">
                <a16:creationId xmlns:a16="http://schemas.microsoft.com/office/drawing/2014/main" id="{3D40BFCC-5603-447C-8F6D-1E74703E2DB3}"/>
              </a:ext>
            </a:extLst>
          </p:cNvPr>
          <p:cNvSpPr txBox="1">
            <a:spLocks noChangeArrowheads="1"/>
          </p:cNvSpPr>
          <p:nvPr/>
        </p:nvSpPr>
        <p:spPr bwMode="auto">
          <a:xfrm>
            <a:off x="503238" y="346075"/>
            <a:ext cx="907097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en-US" altLang="en-US" sz="4400">
                <a:solidFill>
                  <a:srgbClr val="FFFF00"/>
                </a:solidFill>
              </a:rPr>
              <a:t>FOUNDERS</a:t>
            </a:r>
            <a:r>
              <a:rPr lang="en-US" altLang="en-US" sz="4400"/>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72F48A05-6CA6-4E53-A6B4-1FD63E7CDF01}"/>
              </a:ext>
            </a:extLst>
          </p:cNvPr>
          <p:cNvSpPr>
            <a:spLocks noGrp="1" noChangeArrowheads="1"/>
          </p:cNvSpPr>
          <p:nvPr>
            <p:ph type="title"/>
          </p:nvPr>
        </p:nvSpPr>
        <p:spPr>
          <a:xfrm>
            <a:off x="503238" y="346075"/>
            <a:ext cx="9070975" cy="1171575"/>
          </a:xfrm>
          <a:ln/>
        </p:spPr>
        <p:txBody>
          <a:bodyPr tIns="3888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solidFill>
                  <a:srgbClr val="99284C"/>
                </a:solidFill>
              </a:rPr>
              <a:t>WHY WE HAD TO QUIT JOB ?</a:t>
            </a:r>
            <a:r>
              <a:rPr lang="en-US" altLang="en-US"/>
              <a:t> </a:t>
            </a:r>
          </a:p>
        </p:txBody>
      </p:sp>
      <p:sp>
        <p:nvSpPr>
          <p:cNvPr id="6146" name="Text Box 2">
            <a:extLst>
              <a:ext uri="{FF2B5EF4-FFF2-40B4-BE49-F238E27FC236}">
                <a16:creationId xmlns:a16="http://schemas.microsoft.com/office/drawing/2014/main" id="{5BDBEF23-541E-4EF2-9A12-3216B43012E1}"/>
              </a:ext>
            </a:extLst>
          </p:cNvPr>
          <p:cNvSpPr txBox="1">
            <a:spLocks noChangeArrowheads="1"/>
          </p:cNvSpPr>
          <p:nvPr/>
        </p:nvSpPr>
        <p:spPr bwMode="auto">
          <a:xfrm>
            <a:off x="1600200" y="3429000"/>
            <a:ext cx="8001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b="1">
                <a:solidFill>
                  <a:srgbClr val="0084D1"/>
                </a:solidFill>
              </a:rPr>
              <a:t>To create a model and future where majority of the people in Malawi become mind </a:t>
            </a:r>
          </a:p>
          <a:p>
            <a:r>
              <a:rPr lang="en-US" altLang="en-US" b="1">
                <a:solidFill>
                  <a:srgbClr val="0084D1"/>
                </a:solidFill>
              </a:rPr>
              <a:t>Independent with positive self esteem that would create possibilities of an effective life </a:t>
            </a:r>
          </a:p>
          <a:p>
            <a:r>
              <a:rPr lang="en-US" altLang="en-US" b="1">
                <a:solidFill>
                  <a:srgbClr val="0084D1"/>
                </a:solidFill>
              </a:rPr>
              <a:t>Because we realized most of the people in Malawi are poor, jobless, malnourished and face</a:t>
            </a:r>
          </a:p>
          <a:p>
            <a:r>
              <a:rPr lang="en-US" altLang="en-US" b="1">
                <a:solidFill>
                  <a:srgbClr val="0084D1"/>
                </a:solidFill>
              </a:rPr>
              <a:t>Many challenges</a:t>
            </a:r>
            <a:r>
              <a:rPr lang="en-US" altLang="en-US">
                <a:solidFill>
                  <a:srgbClr val="0084D1"/>
                </a:solidFill>
              </a:rPr>
              <a:t> </a:t>
            </a:r>
          </a:p>
          <a:p>
            <a:endParaRPr lang="en-US" altLang="en-US">
              <a:solidFill>
                <a:srgbClr val="C5000B"/>
              </a:solidFill>
            </a:endParaRPr>
          </a:p>
          <a:p>
            <a:pPr>
              <a:buFont typeface="Arial" panose="020B0604020202020204" pitchFamily="34" charset="0"/>
              <a:buChar char=" "/>
            </a:pPr>
            <a:r>
              <a:rPr lang="en-US" altLang="en-US" b="1">
                <a:solidFill>
                  <a:srgbClr val="FFFFFF"/>
                </a:solidFill>
              </a:rPr>
              <a:t>We wanted to establish a model farm because </a:t>
            </a:r>
          </a:p>
          <a:p>
            <a:pPr>
              <a:buClrTx/>
              <a:buSzTx/>
              <a:buFontTx/>
              <a:buNone/>
            </a:pPr>
            <a:r>
              <a:rPr lang="en-US" altLang="en-US" b="1">
                <a:solidFill>
                  <a:srgbClr val="FFFFFF"/>
                </a:solidFill>
                <a:latin typeface="Times New Roman" panose="02020603050405020304" pitchFamily="18" charset="0"/>
              </a:rPr>
              <a:t> We live in a country who's majority of its population are small holder and poor</a:t>
            </a:r>
          </a:p>
          <a:p>
            <a:pPr>
              <a:buClrTx/>
              <a:buSzTx/>
              <a:buFontTx/>
              <a:buNone/>
            </a:pPr>
            <a:r>
              <a:rPr lang="en-US" altLang="en-US" b="1">
                <a:solidFill>
                  <a:srgbClr val="FFFFFF"/>
                </a:solidFill>
                <a:latin typeface="Times New Roman" panose="02020603050405020304" pitchFamily="18" charset="0"/>
              </a:rPr>
              <a:t> farmers </a:t>
            </a:r>
          </a:p>
          <a:p>
            <a:pPr>
              <a:buClrTx/>
              <a:buSzTx/>
              <a:buFontTx/>
              <a:buNone/>
            </a:pPr>
            <a:endParaRPr lang="en-US" altLang="en-US" b="1">
              <a:solidFill>
                <a:srgbClr val="FFFFFF"/>
              </a:solidFill>
            </a:endParaRPr>
          </a:p>
          <a:p>
            <a:pPr>
              <a:buClrTx/>
              <a:buSzTx/>
              <a:buFontTx/>
              <a:buNone/>
            </a:pPr>
            <a:r>
              <a:rPr lang="en-US" altLang="en-US" b="1">
                <a:solidFill>
                  <a:srgbClr val="FFFFFF"/>
                </a:solidFill>
              </a:rPr>
              <a:t>Over 85 % of the farmers are subsistence farmers but unfortunately over 50 % of the children </a:t>
            </a:r>
          </a:p>
          <a:p>
            <a:pPr>
              <a:buClrTx/>
              <a:buSzTx/>
              <a:buFontTx/>
              <a:buNone/>
            </a:pPr>
            <a:r>
              <a:rPr lang="en-US" altLang="en-US" b="1">
                <a:solidFill>
                  <a:srgbClr val="FFFFFF"/>
                </a:solidFill>
              </a:rPr>
              <a:t>Under the age of 5 are nutritionally stunted</a:t>
            </a:r>
          </a:p>
          <a:p>
            <a:pPr>
              <a:lnSpc>
                <a:spcPct val="100000"/>
              </a:lnSpc>
              <a:buClrTx/>
              <a:buSzTx/>
              <a:buFontTx/>
              <a:buNone/>
            </a:pPr>
            <a:endParaRPr lang="en-US" altLang="en-US" b="1">
              <a:solidFill>
                <a:srgbClr val="00FEFF"/>
              </a:solidFill>
              <a:latin typeface="Tahoma" panose="020B0604030504040204" pitchFamily="34" charset="0"/>
              <a:cs typeface="Tahoma" panose="020B0604030504040204" pitchFamily="34" charset="0"/>
            </a:endParaRPr>
          </a:p>
          <a:p>
            <a:pPr>
              <a:lnSpc>
                <a:spcPct val="100000"/>
              </a:lnSpc>
              <a:buClrTx/>
              <a:buSzTx/>
              <a:buFontTx/>
              <a:buNone/>
            </a:pPr>
            <a:r>
              <a:rPr lang="en-US" altLang="en-US" sz="2400">
                <a:latin typeface="Times New Roman" panose="02020603050405020304" pitchFamily="18" charset="0"/>
              </a:rPr>
              <a:t> </a:t>
            </a:r>
          </a:p>
          <a:p>
            <a:pPr>
              <a:buClrTx/>
              <a:buSzTx/>
              <a:buFontTx/>
              <a:buNone/>
            </a:pPr>
            <a:endParaRPr lang="en-US" altLang="en-US"/>
          </a:p>
          <a:p>
            <a:pPr>
              <a:buClrTx/>
              <a:buSzTx/>
              <a:buFontTx/>
              <a:buNone/>
            </a:pPr>
            <a:endParaRPr lang="en-US" altLang="en-US"/>
          </a:p>
          <a:p>
            <a:pPr>
              <a:buClrTx/>
              <a:buSzTx/>
              <a:buFontTx/>
              <a:buNone/>
            </a:pPr>
            <a:endParaRPr lang="en-US" altLang="en-US"/>
          </a:p>
          <a:p>
            <a:pPr>
              <a:buClrTx/>
              <a:buSzTx/>
              <a:buFontTx/>
              <a:buNone/>
            </a:pPr>
            <a:r>
              <a:rPr lang="en-US" altLang="en-US"/>
              <a:t> </a:t>
            </a:r>
          </a:p>
          <a:p>
            <a:pPr>
              <a:buClrTx/>
              <a:buSzTx/>
              <a:buFontTx/>
              <a:buNone/>
            </a:pPr>
            <a:endParaRPr lang="en-US" altLang="en-US"/>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9F379405-C3B8-477E-861C-778C3101AFFA}"/>
              </a:ext>
            </a:extLst>
          </p:cNvPr>
          <p:cNvSpPr>
            <a:spLocks noGrp="1" noChangeArrowheads="1"/>
          </p:cNvSpPr>
          <p:nvPr>
            <p:ph type="title"/>
          </p:nvPr>
        </p:nvSpPr>
        <p:spPr>
          <a:xfrm>
            <a:off x="760413" y="1254125"/>
            <a:ext cx="9069387" cy="1260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solidFill>
                  <a:srgbClr val="94006B"/>
                </a:solidFill>
              </a:rPr>
              <a:t>URBAN PERMACULTURE</a:t>
            </a:r>
            <a:r>
              <a:rPr lang="en-US" altLang="en-US">
                <a:solidFill>
                  <a:srgbClr val="FFFFFF"/>
                </a:solidFill>
              </a:rPr>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069CE016-D945-4B79-A1B7-BCEE1CE70C96}"/>
              </a:ext>
            </a:extLst>
          </p:cNvPr>
          <p:cNvSpPr>
            <a:spLocks noGrp="1" noChangeArrowheads="1"/>
          </p:cNvSpPr>
          <p:nvPr>
            <p:ph type="title"/>
          </p:nvPr>
        </p:nvSpPr>
        <p:spPr>
          <a:xfrm>
            <a:off x="731838" y="5943600"/>
            <a:ext cx="9069387" cy="129381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URBAN BACK YARD FOOD FOREST</a:t>
            </a:r>
            <a:r>
              <a:rPr lang="en-US" altLang="en-US"/>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FC390614-E7F9-4F9F-B114-CF7948360F1E}"/>
              </a:ext>
            </a:extLst>
          </p:cNvPr>
          <p:cNvSpPr>
            <a:spLocks noGrp="1" noChangeArrowheads="1"/>
          </p:cNvSpPr>
          <p:nvPr>
            <p:ph type="title"/>
          </p:nvPr>
        </p:nvSpPr>
        <p:spPr>
          <a:xfrm>
            <a:off x="503238" y="301625"/>
            <a:ext cx="9069387" cy="1260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solidFill>
                  <a:srgbClr val="B80047"/>
                </a:solidFill>
              </a:rPr>
              <a:t>URBAN GREY WATER USE</a:t>
            </a:r>
            <a:r>
              <a:rPr lang="en-US" altLang="en-US" b="1"/>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26808913-A976-4A1D-8377-5E4A45FD338B}"/>
              </a:ext>
            </a:extLst>
          </p:cNvPr>
          <p:cNvSpPr>
            <a:spLocks noGrp="1" noChangeArrowheads="1"/>
          </p:cNvSpPr>
          <p:nvPr>
            <p:ph type="title"/>
          </p:nvPr>
        </p:nvSpPr>
        <p:spPr>
          <a:xfrm>
            <a:off x="503238" y="301625"/>
            <a:ext cx="9069387" cy="1260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EDIBLE CAR PARK</a:t>
            </a:r>
            <a:r>
              <a:rPr lang="en-US" altLang="en-US"/>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FBBD413A-1B54-473C-A66D-197AB9C6C256}"/>
              </a:ext>
            </a:extLst>
          </p:cNvPr>
          <p:cNvSpPr>
            <a:spLocks noGrp="1" noChangeArrowheads="1"/>
          </p:cNvSpPr>
          <p:nvPr>
            <p:ph type="title"/>
          </p:nvPr>
        </p:nvSpPr>
        <p:spPr>
          <a:xfrm>
            <a:off x="503238" y="301625"/>
            <a:ext cx="9069387" cy="1260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URBAN BLACK WATER USE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34502</TotalTime>
  <Words>245</Words>
  <Application>Microsoft Office PowerPoint</Application>
  <PresentationFormat>Custom</PresentationFormat>
  <Paragraphs>62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Times New Roman</vt:lpstr>
      <vt:lpstr>Arial</vt:lpstr>
      <vt:lpstr>Arial Unicode MS</vt:lpstr>
      <vt:lpstr>ArialMT</vt:lpstr>
      <vt:lpstr>Tahoma</vt:lpstr>
      <vt:lpstr>Office Theme</vt:lpstr>
      <vt:lpstr>WELCOME TO PPI </vt:lpstr>
      <vt:lpstr>Who we are ? </vt:lpstr>
      <vt:lpstr>PowerPoint Presentation</vt:lpstr>
      <vt:lpstr>WHY WE HAD TO QUIT JOB ? </vt:lpstr>
      <vt:lpstr>URBAN PERMACULTURE </vt:lpstr>
      <vt:lpstr>URBAN BACK YARD FOOD FOREST  </vt:lpstr>
      <vt:lpstr>URBAN GREY WATER USE </vt:lpstr>
      <vt:lpstr>EDIBLE CAR PARK </vt:lpstr>
      <vt:lpstr>URBAN BLACK WATER USE</vt:lpstr>
      <vt:lpstr>URBAN AQUAPONICS </vt:lpstr>
      <vt:lpstr>URBAN PEST MANAGEMENT </vt:lpstr>
      <vt:lpstr>RURAL PERMACULTURE </vt:lpstr>
      <vt:lpstr>QUARTER ACRE MODEL </vt:lpstr>
      <vt:lpstr>INSIDE THE RONDAVELS  </vt:lpstr>
      <vt:lpstr>RAIN FED AGRICULTURE DRY LAND </vt:lpstr>
      <vt:lpstr>RAIN FED AGRICULTURE WETLAND</vt:lpstr>
      <vt:lpstr>ORCHARDS </vt:lpstr>
      <vt:lpstr>NATURAL TREE REGENERATION AND AFORESTATION </vt:lpstr>
      <vt:lpstr>FRUITS FROM THE FORESTS </vt:lpstr>
      <vt:lpstr>ANIMALS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PPI </dc:title>
  <dc:creator>General</dc:creator>
  <cp:lastModifiedBy>Craig</cp:lastModifiedBy>
  <cp:revision>7</cp:revision>
  <cp:lastPrinted>1601-01-01T00:00:00Z</cp:lastPrinted>
  <dcterms:created xsi:type="dcterms:W3CDTF">2021-03-23T07:56:39Z</dcterms:created>
  <dcterms:modified xsi:type="dcterms:W3CDTF">2021-10-01T09:39:42Z</dcterms:modified>
</cp:coreProperties>
</file>