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4" r:id="rId2"/>
    <p:sldId id="422" r:id="rId3"/>
    <p:sldId id="423" r:id="rId4"/>
    <p:sldId id="425" r:id="rId5"/>
    <p:sldId id="426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8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A47203-EA95-49C0-B2D7-C4F68747475F}" v="17" dt="2021-09-26T17:32:50.6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simpson" userId="937f04220bf2e297" providerId="LiveId" clId="{9EA47203-EA95-49C0-B2D7-C4F68747475F}"/>
    <pc:docChg chg="custSel addSld delSld modSld sldOrd">
      <pc:chgData name="kevin simpson" userId="937f04220bf2e297" providerId="LiveId" clId="{9EA47203-EA95-49C0-B2D7-C4F68747475F}" dt="2021-09-30T18:17:02.318" v="446" actId="47"/>
      <pc:docMkLst>
        <pc:docMk/>
      </pc:docMkLst>
      <pc:sldChg chg="ord">
        <pc:chgData name="kevin simpson" userId="937f04220bf2e297" providerId="LiveId" clId="{9EA47203-EA95-49C0-B2D7-C4F68747475F}" dt="2021-09-27T21:00:02.236" v="445"/>
        <pc:sldMkLst>
          <pc:docMk/>
          <pc:sldMk cId="899255919" sldId="256"/>
        </pc:sldMkLst>
      </pc:sldChg>
      <pc:sldChg chg="del">
        <pc:chgData name="kevin simpson" userId="937f04220bf2e297" providerId="LiveId" clId="{9EA47203-EA95-49C0-B2D7-C4F68747475F}" dt="2021-09-30T18:17:02.318" v="446" actId="47"/>
        <pc:sldMkLst>
          <pc:docMk/>
          <pc:sldMk cId="441892312" sldId="257"/>
        </pc:sldMkLst>
      </pc:sldChg>
      <pc:sldChg chg="del">
        <pc:chgData name="kevin simpson" userId="937f04220bf2e297" providerId="LiveId" clId="{9EA47203-EA95-49C0-B2D7-C4F68747475F}" dt="2021-09-30T18:17:02.318" v="446" actId="47"/>
        <pc:sldMkLst>
          <pc:docMk/>
          <pc:sldMk cId="2325554999" sldId="259"/>
        </pc:sldMkLst>
      </pc:sldChg>
      <pc:sldChg chg="del">
        <pc:chgData name="kevin simpson" userId="937f04220bf2e297" providerId="LiveId" clId="{9EA47203-EA95-49C0-B2D7-C4F68747475F}" dt="2021-09-30T18:17:02.318" v="446" actId="47"/>
        <pc:sldMkLst>
          <pc:docMk/>
          <pc:sldMk cId="2509421425" sldId="261"/>
        </pc:sldMkLst>
      </pc:sldChg>
      <pc:sldChg chg="del">
        <pc:chgData name="kevin simpson" userId="937f04220bf2e297" providerId="LiveId" clId="{9EA47203-EA95-49C0-B2D7-C4F68747475F}" dt="2021-09-30T18:17:02.318" v="446" actId="47"/>
        <pc:sldMkLst>
          <pc:docMk/>
          <pc:sldMk cId="2430961692" sldId="262"/>
        </pc:sldMkLst>
      </pc:sldChg>
      <pc:sldChg chg="del">
        <pc:chgData name="kevin simpson" userId="937f04220bf2e297" providerId="LiveId" clId="{9EA47203-EA95-49C0-B2D7-C4F68747475F}" dt="2021-09-30T18:17:02.318" v="446" actId="47"/>
        <pc:sldMkLst>
          <pc:docMk/>
          <pc:sldMk cId="1609766904" sldId="263"/>
        </pc:sldMkLst>
      </pc:sldChg>
      <pc:sldChg chg="del">
        <pc:chgData name="kevin simpson" userId="937f04220bf2e297" providerId="LiveId" clId="{9EA47203-EA95-49C0-B2D7-C4F68747475F}" dt="2021-09-30T18:17:02.318" v="446" actId="47"/>
        <pc:sldMkLst>
          <pc:docMk/>
          <pc:sldMk cId="812172428" sldId="264"/>
        </pc:sldMkLst>
      </pc:sldChg>
      <pc:sldChg chg="del">
        <pc:chgData name="kevin simpson" userId="937f04220bf2e297" providerId="LiveId" clId="{9EA47203-EA95-49C0-B2D7-C4F68747475F}" dt="2021-09-30T18:17:02.318" v="446" actId="47"/>
        <pc:sldMkLst>
          <pc:docMk/>
          <pc:sldMk cId="2648398553" sldId="265"/>
        </pc:sldMkLst>
      </pc:sldChg>
      <pc:sldChg chg="del">
        <pc:chgData name="kevin simpson" userId="937f04220bf2e297" providerId="LiveId" clId="{9EA47203-EA95-49C0-B2D7-C4F68747475F}" dt="2021-09-30T18:17:02.318" v="446" actId="47"/>
        <pc:sldMkLst>
          <pc:docMk/>
          <pc:sldMk cId="1373689460" sldId="266"/>
        </pc:sldMkLst>
      </pc:sldChg>
      <pc:sldChg chg="del">
        <pc:chgData name="kevin simpson" userId="937f04220bf2e297" providerId="LiveId" clId="{9EA47203-EA95-49C0-B2D7-C4F68747475F}" dt="2021-09-30T18:17:02.318" v="446" actId="47"/>
        <pc:sldMkLst>
          <pc:docMk/>
          <pc:sldMk cId="3988729088" sldId="268"/>
        </pc:sldMkLst>
      </pc:sldChg>
      <pc:sldChg chg="del">
        <pc:chgData name="kevin simpson" userId="937f04220bf2e297" providerId="LiveId" clId="{9EA47203-EA95-49C0-B2D7-C4F68747475F}" dt="2021-09-30T18:17:02.318" v="446" actId="47"/>
        <pc:sldMkLst>
          <pc:docMk/>
          <pc:sldMk cId="2009062344" sldId="269"/>
        </pc:sldMkLst>
      </pc:sldChg>
      <pc:sldChg chg="del">
        <pc:chgData name="kevin simpson" userId="937f04220bf2e297" providerId="LiveId" clId="{9EA47203-EA95-49C0-B2D7-C4F68747475F}" dt="2021-09-30T18:17:02.318" v="446" actId="47"/>
        <pc:sldMkLst>
          <pc:docMk/>
          <pc:sldMk cId="3706651348" sldId="270"/>
        </pc:sldMkLst>
      </pc:sldChg>
      <pc:sldChg chg="del">
        <pc:chgData name="kevin simpson" userId="937f04220bf2e297" providerId="LiveId" clId="{9EA47203-EA95-49C0-B2D7-C4F68747475F}" dt="2021-09-30T18:17:02.318" v="446" actId="47"/>
        <pc:sldMkLst>
          <pc:docMk/>
          <pc:sldMk cId="1949700666" sldId="271"/>
        </pc:sldMkLst>
      </pc:sldChg>
      <pc:sldChg chg="del">
        <pc:chgData name="kevin simpson" userId="937f04220bf2e297" providerId="LiveId" clId="{9EA47203-EA95-49C0-B2D7-C4F68747475F}" dt="2021-09-30T18:17:02.318" v="446" actId="47"/>
        <pc:sldMkLst>
          <pc:docMk/>
          <pc:sldMk cId="2762119679" sldId="272"/>
        </pc:sldMkLst>
      </pc:sldChg>
      <pc:sldChg chg="del">
        <pc:chgData name="kevin simpson" userId="937f04220bf2e297" providerId="LiveId" clId="{9EA47203-EA95-49C0-B2D7-C4F68747475F}" dt="2021-09-30T18:17:02.318" v="446" actId="47"/>
        <pc:sldMkLst>
          <pc:docMk/>
          <pc:sldMk cId="2944386280" sldId="273"/>
        </pc:sldMkLst>
      </pc:sldChg>
      <pc:sldChg chg="del">
        <pc:chgData name="kevin simpson" userId="937f04220bf2e297" providerId="LiveId" clId="{9EA47203-EA95-49C0-B2D7-C4F68747475F}" dt="2021-09-30T18:17:02.318" v="446" actId="47"/>
        <pc:sldMkLst>
          <pc:docMk/>
          <pc:sldMk cId="3566369349" sldId="274"/>
        </pc:sldMkLst>
      </pc:sldChg>
      <pc:sldChg chg="addSp modSp del mod setBg">
        <pc:chgData name="kevin simpson" userId="937f04220bf2e297" providerId="LiveId" clId="{9EA47203-EA95-49C0-B2D7-C4F68747475F}" dt="2021-09-30T18:17:02.318" v="446" actId="47"/>
        <pc:sldMkLst>
          <pc:docMk/>
          <pc:sldMk cId="2300724894" sldId="275"/>
        </pc:sldMkLst>
        <pc:spChg chg="add">
          <ac:chgData name="kevin simpson" userId="937f04220bf2e297" providerId="LiveId" clId="{9EA47203-EA95-49C0-B2D7-C4F68747475F}" dt="2021-09-26T17:32:33.180" v="394" actId="26606"/>
          <ac:spMkLst>
            <pc:docMk/>
            <pc:sldMk cId="2300724894" sldId="275"/>
            <ac:spMk id="10" creationId="{42A4FC2C-047E-45A5-965D-8E1E3BF09BC6}"/>
          </ac:spMkLst>
        </pc:spChg>
        <pc:picChg chg="mod">
          <ac:chgData name="kevin simpson" userId="937f04220bf2e297" providerId="LiveId" clId="{9EA47203-EA95-49C0-B2D7-C4F68747475F}" dt="2021-09-26T17:32:33.180" v="394" actId="26606"/>
          <ac:picMkLst>
            <pc:docMk/>
            <pc:sldMk cId="2300724894" sldId="275"/>
            <ac:picMk id="5" creationId="{7442852C-F517-4A00-8283-194653DB955E}"/>
          </ac:picMkLst>
        </pc:picChg>
      </pc:sldChg>
      <pc:sldChg chg="add del">
        <pc:chgData name="kevin simpson" userId="937f04220bf2e297" providerId="LiveId" clId="{9EA47203-EA95-49C0-B2D7-C4F68747475F}" dt="2021-09-26T19:00:26.910" v="402" actId="47"/>
        <pc:sldMkLst>
          <pc:docMk/>
          <pc:sldMk cId="2828075948" sldId="276"/>
        </pc:sldMkLst>
      </pc:sldChg>
      <pc:sldChg chg="addSp delSp modSp add mod">
        <pc:chgData name="kevin simpson" userId="937f04220bf2e297" providerId="LiveId" clId="{9EA47203-EA95-49C0-B2D7-C4F68747475F}" dt="2021-09-26T19:44:39.171" v="415" actId="14100"/>
        <pc:sldMkLst>
          <pc:docMk/>
          <pc:sldMk cId="1314226534" sldId="422"/>
        </pc:sldMkLst>
        <pc:spChg chg="del mod">
          <ac:chgData name="kevin simpson" userId="937f04220bf2e297" providerId="LiveId" clId="{9EA47203-EA95-49C0-B2D7-C4F68747475F}" dt="2021-09-26T17:19:48.090" v="166" actId="478"/>
          <ac:spMkLst>
            <pc:docMk/>
            <pc:sldMk cId="1314226534" sldId="422"/>
            <ac:spMk id="6" creationId="{00000000-0000-0000-0000-000000000000}"/>
          </ac:spMkLst>
        </pc:spChg>
        <pc:spChg chg="add mod">
          <ac:chgData name="kevin simpson" userId="937f04220bf2e297" providerId="LiveId" clId="{9EA47203-EA95-49C0-B2D7-C4F68747475F}" dt="2021-09-26T17:19:51.512" v="167" actId="1076"/>
          <ac:spMkLst>
            <pc:docMk/>
            <pc:sldMk cId="1314226534" sldId="422"/>
            <ac:spMk id="8" creationId="{02257CC2-057E-4C55-A862-C605BA96BD7E}"/>
          </ac:spMkLst>
        </pc:spChg>
        <pc:picChg chg="add del mod">
          <ac:chgData name="kevin simpson" userId="937f04220bf2e297" providerId="LiveId" clId="{9EA47203-EA95-49C0-B2D7-C4F68747475F}" dt="2021-09-26T17:14:37.834" v="89" actId="478"/>
          <ac:picMkLst>
            <pc:docMk/>
            <pc:sldMk cId="1314226534" sldId="422"/>
            <ac:picMk id="4" creationId="{46C1123F-AE1C-4E6F-9424-C4FA4A4B656C}"/>
          </ac:picMkLst>
        </pc:picChg>
        <pc:picChg chg="mod">
          <ac:chgData name="kevin simpson" userId="937f04220bf2e297" providerId="LiveId" clId="{9EA47203-EA95-49C0-B2D7-C4F68747475F}" dt="2021-09-26T19:44:27.746" v="411" actId="14100"/>
          <ac:picMkLst>
            <pc:docMk/>
            <pc:sldMk cId="1314226534" sldId="422"/>
            <ac:picMk id="5" creationId="{00000000-0000-0000-0000-000000000000}"/>
          </ac:picMkLst>
        </pc:picChg>
        <pc:picChg chg="add del mod">
          <ac:chgData name="kevin simpson" userId="937f04220bf2e297" providerId="LiveId" clId="{9EA47203-EA95-49C0-B2D7-C4F68747475F}" dt="2021-09-26T17:14:30.724" v="86" actId="478"/>
          <ac:picMkLst>
            <pc:docMk/>
            <pc:sldMk cId="1314226534" sldId="422"/>
            <ac:picMk id="10" creationId="{6B7FE56C-8973-4B77-BD5E-4AEAEECF1D20}"/>
          </ac:picMkLst>
        </pc:picChg>
        <pc:picChg chg="add mod">
          <ac:chgData name="kevin simpson" userId="937f04220bf2e297" providerId="LiveId" clId="{9EA47203-EA95-49C0-B2D7-C4F68747475F}" dt="2021-09-26T19:44:33.009" v="413" actId="14100"/>
          <ac:picMkLst>
            <pc:docMk/>
            <pc:sldMk cId="1314226534" sldId="422"/>
            <ac:picMk id="11" creationId="{AE0B2C23-2666-4F85-97F1-9CD9C78AB2D7}"/>
          </ac:picMkLst>
        </pc:picChg>
        <pc:picChg chg="add mod">
          <ac:chgData name="kevin simpson" userId="937f04220bf2e297" providerId="LiveId" clId="{9EA47203-EA95-49C0-B2D7-C4F68747475F}" dt="2021-09-26T19:44:39.171" v="415" actId="14100"/>
          <ac:picMkLst>
            <pc:docMk/>
            <pc:sldMk cId="1314226534" sldId="422"/>
            <ac:picMk id="12" creationId="{8E9D6408-2F72-4085-AEB2-EC271BBE74DA}"/>
          </ac:picMkLst>
        </pc:picChg>
      </pc:sldChg>
      <pc:sldChg chg="addSp delSp modSp add mod">
        <pc:chgData name="kevin simpson" userId="937f04220bf2e297" providerId="LiveId" clId="{9EA47203-EA95-49C0-B2D7-C4F68747475F}" dt="2021-09-26T19:44:55.070" v="420" actId="1076"/>
        <pc:sldMkLst>
          <pc:docMk/>
          <pc:sldMk cId="3384016017" sldId="423"/>
        </pc:sldMkLst>
        <pc:spChg chg="del mod">
          <ac:chgData name="kevin simpson" userId="937f04220bf2e297" providerId="LiveId" clId="{9EA47203-EA95-49C0-B2D7-C4F68747475F}" dt="2021-09-26T17:19:20.203" v="163" actId="478"/>
          <ac:spMkLst>
            <pc:docMk/>
            <pc:sldMk cId="3384016017" sldId="423"/>
            <ac:spMk id="6" creationId="{00000000-0000-0000-0000-000000000000}"/>
          </ac:spMkLst>
        </pc:spChg>
        <pc:spChg chg="mod">
          <ac:chgData name="kevin simpson" userId="937f04220bf2e297" providerId="LiveId" clId="{9EA47203-EA95-49C0-B2D7-C4F68747475F}" dt="2021-09-26T19:44:50.258" v="418" actId="1076"/>
          <ac:spMkLst>
            <pc:docMk/>
            <pc:sldMk cId="3384016017" sldId="423"/>
            <ac:spMk id="8" creationId="{02257CC2-057E-4C55-A862-C605BA96BD7E}"/>
          </ac:spMkLst>
        </pc:spChg>
        <pc:picChg chg="add del mod">
          <ac:chgData name="kevin simpson" userId="937f04220bf2e297" providerId="LiveId" clId="{9EA47203-EA95-49C0-B2D7-C4F68747475F}" dt="2021-09-26T17:11:47.004" v="71" actId="478"/>
          <ac:picMkLst>
            <pc:docMk/>
            <pc:sldMk cId="3384016017" sldId="423"/>
            <ac:picMk id="3" creationId="{D38B66D3-CF31-40B8-A355-0E6698F6ACB7}"/>
          </ac:picMkLst>
        </pc:picChg>
        <pc:picChg chg="mod">
          <ac:chgData name="kevin simpson" userId="937f04220bf2e297" providerId="LiveId" clId="{9EA47203-EA95-49C0-B2D7-C4F68747475F}" dt="2021-09-26T19:44:53.381" v="419" actId="1076"/>
          <ac:picMkLst>
            <pc:docMk/>
            <pc:sldMk cId="3384016017" sldId="423"/>
            <ac:picMk id="4" creationId="{46C1123F-AE1C-4E6F-9424-C4FA4A4B656C}"/>
          </ac:picMkLst>
        </pc:picChg>
        <pc:picChg chg="mod">
          <ac:chgData name="kevin simpson" userId="937f04220bf2e297" providerId="LiveId" clId="{9EA47203-EA95-49C0-B2D7-C4F68747475F}" dt="2021-09-26T19:44:47.151" v="417" actId="14100"/>
          <ac:picMkLst>
            <pc:docMk/>
            <pc:sldMk cId="3384016017" sldId="423"/>
            <ac:picMk id="5" creationId="{00000000-0000-0000-0000-000000000000}"/>
          </ac:picMkLst>
        </pc:picChg>
        <pc:picChg chg="del mod">
          <ac:chgData name="kevin simpson" userId="937f04220bf2e297" providerId="LiveId" clId="{9EA47203-EA95-49C0-B2D7-C4F68747475F}" dt="2021-09-26T17:16:50.018" v="145" actId="21"/>
          <ac:picMkLst>
            <pc:docMk/>
            <pc:sldMk cId="3384016017" sldId="423"/>
            <ac:picMk id="10" creationId="{6B7FE56C-8973-4B77-BD5E-4AEAEECF1D20}"/>
          </ac:picMkLst>
        </pc:picChg>
        <pc:picChg chg="add del mod">
          <ac:chgData name="kevin simpson" userId="937f04220bf2e297" providerId="LiveId" clId="{9EA47203-EA95-49C0-B2D7-C4F68747475F}" dt="2021-09-26T17:14:48.148" v="92" actId="21"/>
          <ac:picMkLst>
            <pc:docMk/>
            <pc:sldMk cId="3384016017" sldId="423"/>
            <ac:picMk id="11" creationId="{165F6D53-DFBE-4544-83F4-76EBEC4BFAB0}"/>
          </ac:picMkLst>
        </pc:picChg>
        <pc:picChg chg="add del mod">
          <ac:chgData name="kevin simpson" userId="937f04220bf2e297" providerId="LiveId" clId="{9EA47203-EA95-49C0-B2D7-C4F68747475F}" dt="2021-09-26T17:14:25.543" v="85" actId="21"/>
          <ac:picMkLst>
            <pc:docMk/>
            <pc:sldMk cId="3384016017" sldId="423"/>
            <ac:picMk id="13" creationId="{2827552E-B6CA-4DF2-A26A-E57CBE5DDF30}"/>
          </ac:picMkLst>
        </pc:picChg>
        <pc:picChg chg="add mod">
          <ac:chgData name="kevin simpson" userId="937f04220bf2e297" providerId="LiveId" clId="{9EA47203-EA95-49C0-B2D7-C4F68747475F}" dt="2021-09-26T19:44:55.070" v="420" actId="1076"/>
          <ac:picMkLst>
            <pc:docMk/>
            <pc:sldMk cId="3384016017" sldId="423"/>
            <ac:picMk id="14" creationId="{916BCCCB-6656-453F-BDEA-04E455306088}"/>
          </ac:picMkLst>
        </pc:picChg>
      </pc:sldChg>
      <pc:sldChg chg="modSp add mod ord">
        <pc:chgData name="kevin simpson" userId="937f04220bf2e297" providerId="LiveId" clId="{9EA47203-EA95-49C0-B2D7-C4F68747475F}" dt="2021-09-26T19:47:40.247" v="440" actId="14100"/>
        <pc:sldMkLst>
          <pc:docMk/>
          <pc:sldMk cId="741960729" sldId="424"/>
        </pc:sldMkLst>
        <pc:spChg chg="mod">
          <ac:chgData name="kevin simpson" userId="937f04220bf2e297" providerId="LiveId" clId="{9EA47203-EA95-49C0-B2D7-C4F68747475F}" dt="2021-09-26T17:20:12.104" v="172" actId="1076"/>
          <ac:spMkLst>
            <pc:docMk/>
            <pc:sldMk cId="741960729" sldId="424"/>
            <ac:spMk id="8" creationId="{02257CC2-057E-4C55-A862-C605BA96BD7E}"/>
          </ac:spMkLst>
        </pc:spChg>
        <pc:picChg chg="mod">
          <ac:chgData name="kevin simpson" userId="937f04220bf2e297" providerId="LiveId" clId="{9EA47203-EA95-49C0-B2D7-C4F68747475F}" dt="2021-09-26T19:44:14.427" v="407" actId="1076"/>
          <ac:picMkLst>
            <pc:docMk/>
            <pc:sldMk cId="741960729" sldId="424"/>
            <ac:picMk id="4" creationId="{46C1123F-AE1C-4E6F-9424-C4FA4A4B656C}"/>
          </ac:picMkLst>
        </pc:picChg>
        <pc:picChg chg="mod">
          <ac:chgData name="kevin simpson" userId="937f04220bf2e297" providerId="LiveId" clId="{9EA47203-EA95-49C0-B2D7-C4F68747475F}" dt="2021-09-26T19:44:06.922" v="404" actId="14100"/>
          <ac:picMkLst>
            <pc:docMk/>
            <pc:sldMk cId="741960729" sldId="424"/>
            <ac:picMk id="5" creationId="{00000000-0000-0000-0000-000000000000}"/>
          </ac:picMkLst>
        </pc:picChg>
        <pc:picChg chg="mod">
          <ac:chgData name="kevin simpson" userId="937f04220bf2e297" providerId="LiveId" clId="{9EA47203-EA95-49C0-B2D7-C4F68747475F}" dt="2021-09-26T19:47:40.247" v="440" actId="14100"/>
          <ac:picMkLst>
            <pc:docMk/>
            <pc:sldMk cId="741960729" sldId="424"/>
            <ac:picMk id="7" creationId="{00000000-0000-0000-0000-000000000000}"/>
          </ac:picMkLst>
        </pc:picChg>
        <pc:picChg chg="mod">
          <ac:chgData name="kevin simpson" userId="937f04220bf2e297" providerId="LiveId" clId="{9EA47203-EA95-49C0-B2D7-C4F68747475F}" dt="2021-09-26T19:44:17.706" v="409" actId="14100"/>
          <ac:picMkLst>
            <pc:docMk/>
            <pc:sldMk cId="741960729" sldId="424"/>
            <ac:picMk id="10" creationId="{6B7FE56C-8973-4B77-BD5E-4AEAEECF1D20}"/>
          </ac:picMkLst>
        </pc:picChg>
      </pc:sldChg>
      <pc:sldChg chg="addSp delSp modSp add mod ord">
        <pc:chgData name="kevin simpson" userId="937f04220bf2e297" providerId="LiveId" clId="{9EA47203-EA95-49C0-B2D7-C4F68747475F}" dt="2021-09-27T16:13:23.547" v="441" actId="14826"/>
        <pc:sldMkLst>
          <pc:docMk/>
          <pc:sldMk cId="2062935177" sldId="425"/>
        </pc:sldMkLst>
        <pc:spChg chg="del">
          <ac:chgData name="kevin simpson" userId="937f04220bf2e297" providerId="LiveId" clId="{9EA47203-EA95-49C0-B2D7-C4F68747475F}" dt="2021-09-26T17:20:47.784" v="174" actId="478"/>
          <ac:spMkLst>
            <pc:docMk/>
            <pc:sldMk cId="2062935177" sldId="425"/>
            <ac:spMk id="6" creationId="{00000000-0000-0000-0000-000000000000}"/>
          </ac:spMkLst>
        </pc:spChg>
        <pc:spChg chg="mod">
          <ac:chgData name="kevin simpson" userId="937f04220bf2e297" providerId="LiveId" clId="{9EA47203-EA95-49C0-B2D7-C4F68747475F}" dt="2021-09-26T17:28:56.304" v="202" actId="20577"/>
          <ac:spMkLst>
            <pc:docMk/>
            <pc:sldMk cId="2062935177" sldId="425"/>
            <ac:spMk id="8" creationId="{02257CC2-057E-4C55-A862-C605BA96BD7E}"/>
          </ac:spMkLst>
        </pc:spChg>
        <pc:picChg chg="mod">
          <ac:chgData name="kevin simpson" userId="937f04220bf2e297" providerId="LiveId" clId="{9EA47203-EA95-49C0-B2D7-C4F68747475F}" dt="2021-09-26T19:45:25.972" v="429" actId="1076"/>
          <ac:picMkLst>
            <pc:docMk/>
            <pc:sldMk cId="2062935177" sldId="425"/>
            <ac:picMk id="5" creationId="{00000000-0000-0000-0000-000000000000}"/>
          </ac:picMkLst>
        </pc:picChg>
        <pc:picChg chg="add mod">
          <ac:chgData name="kevin simpson" userId="937f04220bf2e297" providerId="LiveId" clId="{9EA47203-EA95-49C0-B2D7-C4F68747475F}" dt="2021-09-26T19:45:25.354" v="428" actId="14100"/>
          <ac:picMkLst>
            <pc:docMk/>
            <pc:sldMk cId="2062935177" sldId="425"/>
            <ac:picMk id="9" creationId="{37B051B9-8375-48FC-8A9B-C022115BB409}"/>
          </ac:picMkLst>
        </pc:picChg>
        <pc:picChg chg="add mod">
          <ac:chgData name="kevin simpson" userId="937f04220bf2e297" providerId="LiveId" clId="{9EA47203-EA95-49C0-B2D7-C4F68747475F}" dt="2021-09-26T19:45:19.483" v="426" actId="14100"/>
          <ac:picMkLst>
            <pc:docMk/>
            <pc:sldMk cId="2062935177" sldId="425"/>
            <ac:picMk id="10" creationId="{1A2C3CC6-0046-4B3F-9AA5-71BD29551216}"/>
          </ac:picMkLst>
        </pc:picChg>
        <pc:picChg chg="del">
          <ac:chgData name="kevin simpson" userId="937f04220bf2e297" providerId="LiveId" clId="{9EA47203-EA95-49C0-B2D7-C4F68747475F}" dt="2021-09-26T17:17:01.274" v="147" actId="478"/>
          <ac:picMkLst>
            <pc:docMk/>
            <pc:sldMk cId="2062935177" sldId="425"/>
            <ac:picMk id="11" creationId="{AE0B2C23-2666-4F85-97F1-9CD9C78AB2D7}"/>
          </ac:picMkLst>
        </pc:picChg>
        <pc:picChg chg="del">
          <ac:chgData name="kevin simpson" userId="937f04220bf2e297" providerId="LiveId" clId="{9EA47203-EA95-49C0-B2D7-C4F68747475F}" dt="2021-09-26T17:16:59.295" v="146" actId="478"/>
          <ac:picMkLst>
            <pc:docMk/>
            <pc:sldMk cId="2062935177" sldId="425"/>
            <ac:picMk id="12" creationId="{8E9D6408-2F72-4085-AEB2-EC271BBE74DA}"/>
          </ac:picMkLst>
        </pc:picChg>
        <pc:picChg chg="add mod">
          <ac:chgData name="kevin simpson" userId="937f04220bf2e297" providerId="LiveId" clId="{9EA47203-EA95-49C0-B2D7-C4F68747475F}" dt="2021-09-27T16:13:23.547" v="441" actId="14826"/>
          <ac:picMkLst>
            <pc:docMk/>
            <pc:sldMk cId="2062935177" sldId="425"/>
            <ac:picMk id="13" creationId="{FD317317-A7CD-49A9-AF3F-1D86A245DE66}"/>
          </ac:picMkLst>
        </pc:picChg>
      </pc:sldChg>
      <pc:sldChg chg="addSp delSp modSp add mod">
        <pc:chgData name="kevin simpson" userId="937f04220bf2e297" providerId="LiveId" clId="{9EA47203-EA95-49C0-B2D7-C4F68747475F}" dt="2021-09-26T19:45:57.579" v="438" actId="1076"/>
        <pc:sldMkLst>
          <pc:docMk/>
          <pc:sldMk cId="1466143983" sldId="426"/>
        </pc:sldMkLst>
        <pc:spChg chg="add mod">
          <ac:chgData name="kevin simpson" userId="937f04220bf2e297" providerId="LiveId" clId="{9EA47203-EA95-49C0-B2D7-C4F68747475F}" dt="2021-09-26T19:45:39.541" v="432" actId="1076"/>
          <ac:spMkLst>
            <pc:docMk/>
            <pc:sldMk cId="1466143983" sldId="426"/>
            <ac:spMk id="2" creationId="{A4B6607F-0568-429E-8D04-509051A1B058}"/>
          </ac:spMkLst>
        </pc:spChg>
        <pc:spChg chg="mod">
          <ac:chgData name="kevin simpson" userId="937f04220bf2e297" providerId="LiveId" clId="{9EA47203-EA95-49C0-B2D7-C4F68747475F}" dt="2021-09-26T19:45:44.364" v="433" actId="1076"/>
          <ac:spMkLst>
            <pc:docMk/>
            <pc:sldMk cId="1466143983" sldId="426"/>
            <ac:spMk id="8" creationId="{02257CC2-057E-4C55-A862-C605BA96BD7E}"/>
          </ac:spMkLst>
        </pc:spChg>
        <pc:picChg chg="mod">
          <ac:chgData name="kevin simpson" userId="937f04220bf2e297" providerId="LiveId" clId="{9EA47203-EA95-49C0-B2D7-C4F68747475F}" dt="2021-09-26T19:45:35.764" v="431" actId="14100"/>
          <ac:picMkLst>
            <pc:docMk/>
            <pc:sldMk cId="1466143983" sldId="426"/>
            <ac:picMk id="5" creationId="{00000000-0000-0000-0000-000000000000}"/>
          </ac:picMkLst>
        </pc:picChg>
        <pc:picChg chg="del mod">
          <ac:chgData name="kevin simpson" userId="937f04220bf2e297" providerId="LiveId" clId="{9EA47203-EA95-49C0-B2D7-C4F68747475F}" dt="2021-09-26T17:29:25.565" v="206" actId="478"/>
          <ac:picMkLst>
            <pc:docMk/>
            <pc:sldMk cId="1466143983" sldId="426"/>
            <ac:picMk id="9" creationId="{37B051B9-8375-48FC-8A9B-C022115BB409}"/>
          </ac:picMkLst>
        </pc:picChg>
        <pc:picChg chg="del mod">
          <ac:chgData name="kevin simpson" userId="937f04220bf2e297" providerId="LiveId" clId="{9EA47203-EA95-49C0-B2D7-C4F68747475F}" dt="2021-09-26T17:29:26.161" v="208" actId="478"/>
          <ac:picMkLst>
            <pc:docMk/>
            <pc:sldMk cId="1466143983" sldId="426"/>
            <ac:picMk id="10" creationId="{1A2C3CC6-0046-4B3F-9AA5-71BD29551216}"/>
          </ac:picMkLst>
        </pc:picChg>
        <pc:picChg chg="add mod">
          <ac:chgData name="kevin simpson" userId="937f04220bf2e297" providerId="LiveId" clId="{9EA47203-EA95-49C0-B2D7-C4F68747475F}" dt="2021-09-26T19:45:50.001" v="435" actId="14100"/>
          <ac:picMkLst>
            <pc:docMk/>
            <pc:sldMk cId="1466143983" sldId="426"/>
            <ac:picMk id="11" creationId="{578197DB-850A-49D5-8109-15F7C08021A5}"/>
          </ac:picMkLst>
        </pc:picChg>
        <pc:picChg chg="add mod">
          <ac:chgData name="kevin simpson" userId="937f04220bf2e297" providerId="LiveId" clId="{9EA47203-EA95-49C0-B2D7-C4F68747475F}" dt="2021-09-26T19:45:57.579" v="438" actId="1076"/>
          <ac:picMkLst>
            <pc:docMk/>
            <pc:sldMk cId="1466143983" sldId="426"/>
            <ac:picMk id="12" creationId="{F934901B-0C8C-4A9A-A9F9-3D1C587AB5CC}"/>
          </ac:picMkLst>
        </pc:picChg>
        <pc:picChg chg="del">
          <ac:chgData name="kevin simpson" userId="937f04220bf2e297" providerId="LiveId" clId="{9EA47203-EA95-49C0-B2D7-C4F68747475F}" dt="2021-09-26T17:29:24.850" v="204" actId="478"/>
          <ac:picMkLst>
            <pc:docMk/>
            <pc:sldMk cId="1466143983" sldId="426"/>
            <ac:picMk id="13" creationId="{FD317317-A7CD-49A9-AF3F-1D86A245DE6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B0626-3D5D-4F75-B92A-E55E72FFF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C47BC2-4FF4-4D2F-A997-24300BED18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46358-FAC9-4D78-9855-319016A13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B4C-8EDB-4D89-A4A3-509F43B8515D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E7EA9-72D9-477F-B5E2-9A9F4A1A4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22450-A9C1-48D9-B09C-89520A595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020A-C1A0-4E99-A676-F93188530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51200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6E3C7-8116-4228-ADDE-B516C3805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8EC952-5C6F-4A4C-8A6A-928405BA0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5ECEF-4341-406B-BD69-8D413B2C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B4C-8EDB-4D89-A4A3-509F43B8515D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DC15C-41F4-4DE3-848F-4B1B2E0F6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48727-A86D-4543-9F8E-958CD0C9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020A-C1A0-4E99-A676-F93188530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55727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311275-BCCA-4844-A21C-7E6D36F22E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578E1C-6257-4A83-9AE3-B18B6491A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00E26-A7E5-4B53-8862-941506C0E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B4C-8EDB-4D89-A4A3-509F43B8515D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AECEE-243F-4590-8D38-464241D1E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29F29-4D2F-4518-A964-56020BAED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020A-C1A0-4E99-A676-F93188530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06241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C9D3E-90B0-44A8-9427-4D8B5CD97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4A9E6-86FC-45EF-A74C-69EBE0B2F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B99DF-5169-4D9C-A2B5-75B584A16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B4C-8EDB-4D89-A4A3-509F43B8515D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6448A-53A4-4E6C-A670-AE1FA57DD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C0BF4-C4C7-4330-B997-827AB15A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020A-C1A0-4E99-A676-F93188530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31460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88B9-6EA7-4F18-9C8C-8052074AB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9F4A4-F871-44A7-9B4A-855BE03B4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FA013-7B27-4A09-9AD9-0DA4A16A1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B4C-8EDB-4D89-A4A3-509F43B8515D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C16DD-3BB5-44B1-8C9F-01C53E0ED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7C196-7DDD-48E0-83D4-44A8F425F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020A-C1A0-4E99-A676-F93188530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8843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42FA4-8C09-4A72-BA23-6658AF8F5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60BA5-CB88-4E56-8B71-5FE28AEE91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32C3B0-0072-435F-B4E7-335F540C4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DC96EA-B170-4BA8-A6B1-43743F73F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B4C-8EDB-4D89-A4A3-509F43B8515D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0657B8-E190-4BD2-ACC2-A780C2FB2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4E085A-0419-4571-B5E0-5AC94991A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020A-C1A0-4E99-A676-F93188530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9683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A1C90-AD5D-412E-86EF-07DD0CA08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E2824-8946-4172-977B-7F1ED286D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245329-F2C8-4871-BDCD-5537CED5F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BAF8BA-EBF3-4734-959C-C87D263B06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CB9EC5-F803-403C-874D-767100FE01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37C339-8F3C-4C4E-8EA1-B555D75CD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B4C-8EDB-4D89-A4A3-509F43B8515D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272648-227B-431F-A2FC-764997F9A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6E7D86-4A89-4805-8561-A367EA968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020A-C1A0-4E99-A676-F93188530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92051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C0936-A90E-496E-961B-0EBBEDB8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514145-D4D3-4717-B365-A06A8233F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B4C-8EDB-4D89-A4A3-509F43B8515D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8CFEBA-9C02-43ED-85A5-E4003ED94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2E8EBC-CE02-4A26-9AB3-1FE2E58F6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020A-C1A0-4E99-A676-F93188530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91629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19D537-C814-4386-AD3D-61E6D6C39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B4C-8EDB-4D89-A4A3-509F43B8515D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2BFBE1-BE1A-4166-B591-733AE1063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69358-71D8-4AA1-B8B6-D66A036DA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020A-C1A0-4E99-A676-F93188530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91844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B563C-290B-4596-84C3-A339C1EF6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88D6A-D284-4A0F-AA17-7F303DC35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9D9F9E-3307-4597-B7BA-4CF07E407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716CAD-229F-4BE8-A42B-BCBAA4DF1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B4C-8EDB-4D89-A4A3-509F43B8515D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D4045-2EAC-487A-859E-505679CF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3C47CA-A585-47EA-9F10-19397FC49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020A-C1A0-4E99-A676-F93188530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84292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054C8-79CF-4BF2-85A7-C93BD0C7C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6AAFD6-312A-44DA-944C-E0FC7A0023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2CF48-7384-43D4-A61D-7DC2D10A7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5828F-3CA4-44C8-9FB7-05A9F2F62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B4C-8EDB-4D89-A4A3-509F43B8515D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15F714-B4D6-4B82-9DC6-92595B0C4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D2A283-03DF-4C39-90CA-36562DD25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020A-C1A0-4E99-A676-F93188530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12835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EBA779-61B5-493B-9552-D29333AD4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21C6D6-EC16-4B3D-97F4-FC87022AC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47DB4-D3C2-46FD-AF56-C2B57BD029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0EB4C-8EDB-4D89-A4A3-509F43B8515D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341F4-8C3B-48BE-ADEC-1C73B052A4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04ACA-9F3D-4050-876A-D4415AA7E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9020A-C1A0-4E99-A676-F931885307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480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blank2.jpg"/>
          <p:cNvPicPr>
            <a:picLocks noChangeAspect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311"/>
            <a:ext cx="12192000" cy="71066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FG Rebecca Script"/>
                <a:cs typeface="FG Rebecca Script"/>
              </a:rPr>
              <a:t>Agriculture and renewables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839" y="5786409"/>
            <a:ext cx="3335045" cy="11122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257CC2-057E-4C55-A862-C605BA96BD7E}"/>
              </a:ext>
            </a:extLst>
          </p:cNvPr>
          <p:cNvSpPr txBox="1"/>
          <p:nvPr/>
        </p:nvSpPr>
        <p:spPr>
          <a:xfrm>
            <a:off x="3036380" y="787707"/>
            <a:ext cx="6094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ea typeface="Georgia"/>
                <a:cs typeface="Georgia"/>
                <a:sym typeface="Georgia"/>
              </a:rPr>
              <a:t>Improved production to increase yields, improve quality and give year-round supply</a:t>
            </a:r>
            <a:endParaRPr lang="en-GB" sz="2000" dirty="0">
              <a:solidFill>
                <a:srgbClr val="C00000"/>
              </a:solidFill>
            </a:endParaRPr>
          </a:p>
        </p:txBody>
      </p:sp>
      <p:pic>
        <p:nvPicPr>
          <p:cNvPr id="4" name="Picture 3" descr="A person walking in a field&#10;&#10;Description automatically generated with low confidence">
            <a:extLst>
              <a:ext uri="{FF2B5EF4-FFF2-40B4-BE49-F238E27FC236}">
                <a16:creationId xmlns:a16="http://schemas.microsoft.com/office/drawing/2014/main" id="{46C1123F-AE1C-4E6F-9424-C4FA4A4B65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097" y="2300854"/>
            <a:ext cx="4954905" cy="3306133"/>
          </a:xfrm>
          <a:prstGeom prst="rect">
            <a:avLst/>
          </a:prstGeom>
        </p:spPr>
      </p:pic>
      <p:pic>
        <p:nvPicPr>
          <p:cNvPr id="10" name="Picture 9" descr="A person standing next to a solar panel&#10;&#10;Description automatically generated with medium confidence">
            <a:extLst>
              <a:ext uri="{FF2B5EF4-FFF2-40B4-BE49-F238E27FC236}">
                <a16:creationId xmlns:a16="http://schemas.microsoft.com/office/drawing/2014/main" id="{6B7FE56C-8973-4B77-BD5E-4AEAEECF1D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98" y="2034632"/>
            <a:ext cx="5495026" cy="411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6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blank2.jpg"/>
          <p:cNvPicPr>
            <a:picLocks noChangeAspect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8622"/>
            <a:ext cx="12192000" cy="7106622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5841522"/>
            <a:ext cx="3048000" cy="10164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257CC2-057E-4C55-A862-C605BA96BD7E}"/>
              </a:ext>
            </a:extLst>
          </p:cNvPr>
          <p:cNvSpPr txBox="1"/>
          <p:nvPr/>
        </p:nvSpPr>
        <p:spPr>
          <a:xfrm>
            <a:off x="3048740" y="106644"/>
            <a:ext cx="6094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ea typeface="Georgia"/>
                <a:cs typeface="Georgia"/>
                <a:sym typeface="Georgia"/>
              </a:rPr>
              <a:t>Improved production to increase yields, improve quality and give year-round supply</a:t>
            </a:r>
            <a:endParaRPr lang="en-GB" sz="2000" dirty="0">
              <a:solidFill>
                <a:srgbClr val="C00000"/>
              </a:solidFill>
            </a:endParaRPr>
          </a:p>
        </p:txBody>
      </p:sp>
      <p:pic>
        <p:nvPicPr>
          <p:cNvPr id="11" name="Picture 10" descr="A greenhouse with rows of plants&#10;&#10;Description automatically generated with medium confidence">
            <a:extLst>
              <a:ext uri="{FF2B5EF4-FFF2-40B4-BE49-F238E27FC236}">
                <a16:creationId xmlns:a16="http://schemas.microsoft.com/office/drawing/2014/main" id="{AE0B2C23-2666-4F85-97F1-9CD9C78AB2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794" y="1333862"/>
            <a:ext cx="5944831" cy="4458624"/>
          </a:xfrm>
          <a:prstGeom prst="rect">
            <a:avLst/>
          </a:prstGeom>
        </p:spPr>
      </p:pic>
      <p:pic>
        <p:nvPicPr>
          <p:cNvPr id="12" name="Picture 11" descr="A person sitting on a bench in a garden&#10;&#10;Description automatically generated with low confidence">
            <a:extLst>
              <a:ext uri="{FF2B5EF4-FFF2-40B4-BE49-F238E27FC236}">
                <a16:creationId xmlns:a16="http://schemas.microsoft.com/office/drawing/2014/main" id="{8E9D6408-2F72-4085-AEB2-EC271BBE74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06" y="706118"/>
            <a:ext cx="3312377" cy="588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2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blank2.jpg"/>
          <p:cNvPicPr>
            <a:picLocks noChangeAspect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8812"/>
            <a:ext cx="12192000" cy="7106622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5841522"/>
            <a:ext cx="3048000" cy="10164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257CC2-057E-4C55-A862-C605BA96BD7E}"/>
              </a:ext>
            </a:extLst>
          </p:cNvPr>
          <p:cNvSpPr txBox="1"/>
          <p:nvPr/>
        </p:nvSpPr>
        <p:spPr>
          <a:xfrm>
            <a:off x="7161321" y="548867"/>
            <a:ext cx="43349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ea typeface="Georgia"/>
                <a:cs typeface="Georgia"/>
                <a:sym typeface="Georgia"/>
              </a:rPr>
              <a:t>Improved production to increase yields, improve quality and give year-round supply</a:t>
            </a:r>
            <a:endParaRPr lang="en-GB" sz="2000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C1123F-AE1C-4E6F-9424-C4FA4A4B65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6261" y="3491793"/>
            <a:ext cx="5790045" cy="3256899"/>
          </a:xfrm>
          <a:prstGeom prst="rect">
            <a:avLst/>
          </a:prstGeom>
        </p:spPr>
      </p:pic>
      <p:pic>
        <p:nvPicPr>
          <p:cNvPr id="14" name="Content Placeholder 4" descr="A picture containing person, fruit, vegetable, produce&#10;&#10;Description automatically generated">
            <a:extLst>
              <a:ext uri="{FF2B5EF4-FFF2-40B4-BE49-F238E27FC236}">
                <a16:creationId xmlns:a16="http://schemas.microsoft.com/office/drawing/2014/main" id="{916BCCCB-6656-453F-BDEA-04E455306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51" y="177665"/>
            <a:ext cx="5555449" cy="3124940"/>
          </a:xfrm>
        </p:spPr>
      </p:pic>
    </p:spTree>
    <p:extLst>
      <p:ext uri="{BB962C8B-B14F-4D97-AF65-F5344CB8AC3E}">
        <p14:creationId xmlns:p14="http://schemas.microsoft.com/office/powerpoint/2010/main" val="338401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blank2.jpg"/>
          <p:cNvPicPr>
            <a:picLocks noChangeAspect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310"/>
            <a:ext cx="12192000" cy="7106622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5841522"/>
            <a:ext cx="3048000" cy="10164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257CC2-057E-4C55-A862-C605BA96BD7E}"/>
              </a:ext>
            </a:extLst>
          </p:cNvPr>
          <p:cNvSpPr txBox="1"/>
          <p:nvPr/>
        </p:nvSpPr>
        <p:spPr>
          <a:xfrm>
            <a:off x="2962357" y="63475"/>
            <a:ext cx="6094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ea typeface="Georgia"/>
                <a:cs typeface="Georgia"/>
                <a:sym typeface="Georgia"/>
              </a:rPr>
              <a:t>Post Harvest training and equipment to reduce crop losses</a:t>
            </a:r>
            <a:endParaRPr lang="en-GB" sz="2000" dirty="0">
              <a:solidFill>
                <a:srgbClr val="C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B051B9-8375-48FC-8A9B-C022115BB4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5999" y="1846305"/>
            <a:ext cx="5702423" cy="32076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2C3CC6-0046-4B3F-9AA5-71BD295512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948" y="3831867"/>
            <a:ext cx="5266946" cy="2962657"/>
          </a:xfrm>
          <a:prstGeom prst="rect">
            <a:avLst/>
          </a:prstGeom>
        </p:spPr>
      </p:pic>
      <p:pic>
        <p:nvPicPr>
          <p:cNvPr id="13" name="Google Shape;666;p6">
            <a:extLst>
              <a:ext uri="{FF2B5EF4-FFF2-40B4-BE49-F238E27FC236}">
                <a16:creationId xmlns:a16="http://schemas.microsoft.com/office/drawing/2014/main" id="{FD317317-A7CD-49A9-AF3F-1D86A245DE66}"/>
              </a:ext>
            </a:extLst>
          </p:cNvPr>
          <p:cNvPicPr preferRelativeResize="0"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420" y="704501"/>
            <a:ext cx="4688235" cy="264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293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blank2.jpg"/>
          <p:cNvPicPr>
            <a:picLocks noChangeAspect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7205"/>
            <a:ext cx="12192000" cy="7106622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5841522"/>
            <a:ext cx="3048000" cy="10164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257CC2-057E-4C55-A862-C605BA96BD7E}"/>
              </a:ext>
            </a:extLst>
          </p:cNvPr>
          <p:cNvSpPr txBox="1"/>
          <p:nvPr/>
        </p:nvSpPr>
        <p:spPr>
          <a:xfrm>
            <a:off x="-313503" y="314078"/>
            <a:ext cx="6094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ea typeface="Georgia"/>
                <a:cs typeface="Georgia"/>
                <a:sym typeface="Georgia"/>
              </a:rPr>
              <a:t>The questions we have been grappling with: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B6607F-0568-429E-8D04-509051A1B058}"/>
              </a:ext>
            </a:extLst>
          </p:cNvPr>
          <p:cNvSpPr txBox="1"/>
          <p:nvPr/>
        </p:nvSpPr>
        <p:spPr>
          <a:xfrm>
            <a:off x="831717" y="1047566"/>
            <a:ext cx="5135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rgbClr val="388864"/>
                </a:solidFill>
              </a:rPr>
              <a:t>Who should own the productive assets?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rgbClr val="388864"/>
                </a:solidFill>
              </a:rPr>
              <a:t>How are these to be paid for?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rgbClr val="388864"/>
                </a:solidFill>
              </a:rPr>
              <a:t>How are they to be maintained?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rgbClr val="388864"/>
                </a:solidFill>
              </a:rPr>
              <a:t>How can farmers scale up?</a:t>
            </a:r>
            <a:endParaRPr lang="en-GB" sz="2000" b="1" dirty="0">
              <a:solidFill>
                <a:srgbClr val="388864"/>
              </a:solidFill>
            </a:endParaRPr>
          </a:p>
        </p:txBody>
      </p:sp>
      <p:pic>
        <p:nvPicPr>
          <p:cNvPr id="11" name="Google Shape;575;p1">
            <a:extLst>
              <a:ext uri="{FF2B5EF4-FFF2-40B4-BE49-F238E27FC236}">
                <a16:creationId xmlns:a16="http://schemas.microsoft.com/office/drawing/2014/main" id="{578197DB-850A-49D5-8109-15F7C08021A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751" y="2816611"/>
            <a:ext cx="5296835" cy="3548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F934901B-0C8C-4A9A-A9F9-3D1C587AB5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46" r="1" b="25720"/>
          <a:stretch/>
        </p:blipFill>
        <p:spPr>
          <a:xfrm>
            <a:off x="6272161" y="1668909"/>
            <a:ext cx="5595716" cy="314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4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ree, vegetable, fresh, several&#10;&#10;Description automatically generated">
            <a:extLst>
              <a:ext uri="{FF2B5EF4-FFF2-40B4-BE49-F238E27FC236}">
                <a16:creationId xmlns:a16="http://schemas.microsoft.com/office/drawing/2014/main" id="{A70454A1-AB7C-4AE1-96BA-89F6EEA2C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690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5591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84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FG Rebecca Script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simpson</dc:creator>
  <cp:lastModifiedBy>kevin simpson</cp:lastModifiedBy>
  <cp:revision>2</cp:revision>
  <cp:lastPrinted>2021-09-26T19:37:58Z</cp:lastPrinted>
  <dcterms:created xsi:type="dcterms:W3CDTF">2021-09-01T20:39:12Z</dcterms:created>
  <dcterms:modified xsi:type="dcterms:W3CDTF">2021-09-30T18:17:07Z</dcterms:modified>
</cp:coreProperties>
</file>